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4"/>
  </p:sldMasterIdLst>
  <p:notesMasterIdLst>
    <p:notesMasterId r:id="rId23"/>
  </p:notesMasterIdLst>
  <p:handoutMasterIdLst>
    <p:handoutMasterId r:id="rId24"/>
  </p:handoutMasterIdLst>
  <p:sldIdLst>
    <p:sldId id="256" r:id="rId5"/>
    <p:sldId id="265" r:id="rId6"/>
    <p:sldId id="262" r:id="rId7"/>
    <p:sldId id="266" r:id="rId8"/>
    <p:sldId id="267" r:id="rId9"/>
    <p:sldId id="268" r:id="rId10"/>
    <p:sldId id="269" r:id="rId11"/>
    <p:sldId id="270" r:id="rId12"/>
    <p:sldId id="271" r:id="rId13"/>
    <p:sldId id="272" r:id="rId14"/>
    <p:sldId id="273" r:id="rId15"/>
    <p:sldId id="274" r:id="rId16"/>
    <p:sldId id="282" r:id="rId17"/>
    <p:sldId id="281" r:id="rId18"/>
    <p:sldId id="275" r:id="rId19"/>
    <p:sldId id="276" r:id="rId20"/>
    <p:sldId id="284" r:id="rId21"/>
    <p:sldId id="283" r:id="rId22"/>
  </p:sldIdLst>
  <p:sldSz cx="9144000" cy="6858000" type="screen4x3"/>
  <p:notesSz cx="6805613"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2D91"/>
    <a:srgbClr val="1CAD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6FC1A7-ABEC-43E0-BEA2-89D29B753260}" v="135" dt="2020-08-23T11:16:44.0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4660"/>
  </p:normalViewPr>
  <p:slideViewPr>
    <p:cSldViewPr>
      <p:cViewPr varScale="1">
        <p:scale>
          <a:sx n="98" d="100"/>
          <a:sy n="98" d="100"/>
        </p:scale>
        <p:origin x="288"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 Porter" userId="caeb4aa7-6afb-46a3-a995-19b0c182e2ba" providerId="ADAL" clId="{366FC1A7-ABEC-43E0-BEA2-89D29B753260}"/>
    <pc:docChg chg="undo redo custSel addSld delSld modSld">
      <pc:chgData name="Mr Porter" userId="caeb4aa7-6afb-46a3-a995-19b0c182e2ba" providerId="ADAL" clId="{366FC1A7-ABEC-43E0-BEA2-89D29B753260}" dt="2020-08-23T11:16:58.569" v="1741" actId="20577"/>
      <pc:docMkLst>
        <pc:docMk/>
      </pc:docMkLst>
      <pc:sldChg chg="addSp delSp modSp mod">
        <pc:chgData name="Mr Porter" userId="caeb4aa7-6afb-46a3-a995-19b0c182e2ba" providerId="ADAL" clId="{366FC1A7-ABEC-43E0-BEA2-89D29B753260}" dt="2020-08-23T10:42:30.974" v="243"/>
        <pc:sldMkLst>
          <pc:docMk/>
          <pc:sldMk cId="3606514065" sldId="256"/>
        </pc:sldMkLst>
        <pc:spChg chg="mod">
          <ac:chgData name="Mr Porter" userId="caeb4aa7-6afb-46a3-a995-19b0c182e2ba" providerId="ADAL" clId="{366FC1A7-ABEC-43E0-BEA2-89D29B753260}" dt="2020-08-23T10:39:18.794" v="16" actId="20577"/>
          <ac:spMkLst>
            <pc:docMk/>
            <pc:sldMk cId="3606514065" sldId="256"/>
            <ac:spMk id="3" creationId="{00000000-0000-0000-0000-000000000000}"/>
          </ac:spMkLst>
        </pc:spChg>
        <pc:picChg chg="del">
          <ac:chgData name="Mr Porter" userId="caeb4aa7-6afb-46a3-a995-19b0c182e2ba" providerId="ADAL" clId="{366FC1A7-ABEC-43E0-BEA2-89D29B753260}" dt="2020-08-23T10:39:14.638" v="0" actId="478"/>
          <ac:picMkLst>
            <pc:docMk/>
            <pc:sldMk cId="3606514065" sldId="256"/>
            <ac:picMk id="4" creationId="{00000000-0000-0000-0000-000000000000}"/>
          </ac:picMkLst>
        </pc:picChg>
        <pc:picChg chg="add mod">
          <ac:chgData name="Mr Porter" userId="caeb4aa7-6afb-46a3-a995-19b0c182e2ba" providerId="ADAL" clId="{366FC1A7-ABEC-43E0-BEA2-89D29B753260}" dt="2020-08-23T10:42:30.974" v="243"/>
          <ac:picMkLst>
            <pc:docMk/>
            <pc:sldMk cId="3606514065" sldId="256"/>
            <ac:picMk id="1026" creationId="{52E0A560-DCE0-422C-AB07-4D333F32DEB1}"/>
          </ac:picMkLst>
        </pc:picChg>
      </pc:sldChg>
      <pc:sldChg chg="del">
        <pc:chgData name="Mr Porter" userId="caeb4aa7-6afb-46a3-a995-19b0c182e2ba" providerId="ADAL" clId="{366FC1A7-ABEC-43E0-BEA2-89D29B753260}" dt="2020-08-23T10:40:01.369" v="223" actId="47"/>
        <pc:sldMkLst>
          <pc:docMk/>
          <pc:sldMk cId="2124926539" sldId="258"/>
        </pc:sldMkLst>
      </pc:sldChg>
      <pc:sldChg chg="del">
        <pc:chgData name="Mr Porter" userId="caeb4aa7-6afb-46a3-a995-19b0c182e2ba" providerId="ADAL" clId="{366FC1A7-ABEC-43E0-BEA2-89D29B753260}" dt="2020-08-23T10:40:10.947" v="231" actId="47"/>
        <pc:sldMkLst>
          <pc:docMk/>
          <pc:sldMk cId="3000253610" sldId="260"/>
        </pc:sldMkLst>
      </pc:sldChg>
      <pc:sldChg chg="del">
        <pc:chgData name="Mr Porter" userId="caeb4aa7-6afb-46a3-a995-19b0c182e2ba" providerId="ADAL" clId="{366FC1A7-ABEC-43E0-BEA2-89D29B753260}" dt="2020-08-23T10:40:10.244" v="230" actId="47"/>
        <pc:sldMkLst>
          <pc:docMk/>
          <pc:sldMk cId="1920951925" sldId="261"/>
        </pc:sldMkLst>
      </pc:sldChg>
      <pc:sldChg chg="addSp delSp modSp mod setBg">
        <pc:chgData name="Mr Porter" userId="caeb4aa7-6afb-46a3-a995-19b0c182e2ba" providerId="ADAL" clId="{366FC1A7-ABEC-43E0-BEA2-89D29B753260}" dt="2020-08-23T10:47:38.332" v="359" actId="18131"/>
        <pc:sldMkLst>
          <pc:docMk/>
          <pc:sldMk cId="3389500544" sldId="262"/>
        </pc:sldMkLst>
        <pc:spChg chg="mod">
          <ac:chgData name="Mr Porter" userId="caeb4aa7-6afb-46a3-a995-19b0c182e2ba" providerId="ADAL" clId="{366FC1A7-ABEC-43E0-BEA2-89D29B753260}" dt="2020-08-23T10:46:08.944" v="314" actId="26606"/>
          <ac:spMkLst>
            <pc:docMk/>
            <pc:sldMk cId="3389500544" sldId="262"/>
            <ac:spMk id="2" creationId="{00000000-0000-0000-0000-000000000000}"/>
          </ac:spMkLst>
        </pc:spChg>
        <pc:spChg chg="mod">
          <ac:chgData name="Mr Porter" userId="caeb4aa7-6afb-46a3-a995-19b0c182e2ba" providerId="ADAL" clId="{366FC1A7-ABEC-43E0-BEA2-89D29B753260}" dt="2020-08-23T10:46:08.944" v="314" actId="26606"/>
          <ac:spMkLst>
            <pc:docMk/>
            <pc:sldMk cId="3389500544" sldId="262"/>
            <ac:spMk id="4" creationId="{00000000-0000-0000-0000-000000000000}"/>
          </ac:spMkLst>
        </pc:spChg>
        <pc:spChg chg="add del">
          <ac:chgData name="Mr Porter" userId="caeb4aa7-6afb-46a3-a995-19b0c182e2ba" providerId="ADAL" clId="{366FC1A7-ABEC-43E0-BEA2-89D29B753260}" dt="2020-08-23T10:46:08.944" v="314" actId="26606"/>
          <ac:spMkLst>
            <pc:docMk/>
            <pc:sldMk cId="3389500544" sldId="262"/>
            <ac:spMk id="71" creationId="{4FAE1107-CEC3-4041-8BAA-CDB6F6759B35}"/>
          </ac:spMkLst>
        </pc:spChg>
        <pc:spChg chg="add del">
          <ac:chgData name="Mr Porter" userId="caeb4aa7-6afb-46a3-a995-19b0c182e2ba" providerId="ADAL" clId="{366FC1A7-ABEC-43E0-BEA2-89D29B753260}" dt="2020-08-23T10:44:33.029" v="293" actId="26606"/>
          <ac:spMkLst>
            <pc:docMk/>
            <pc:sldMk cId="3389500544" sldId="262"/>
            <ac:spMk id="135" creationId="{6109556B-EAE9-4435-B409-0519F2CBDB14}"/>
          </ac:spMkLst>
        </pc:spChg>
        <pc:spChg chg="add del">
          <ac:chgData name="Mr Porter" userId="caeb4aa7-6afb-46a3-a995-19b0c182e2ba" providerId="ADAL" clId="{366FC1A7-ABEC-43E0-BEA2-89D29B753260}" dt="2020-08-23T10:45:32.991" v="305" actId="26606"/>
          <ac:spMkLst>
            <pc:docMk/>
            <pc:sldMk cId="3389500544" sldId="262"/>
            <ac:spMk id="2052" creationId="{6109556B-EAE9-4435-B409-0519F2CBDB14}"/>
          </ac:spMkLst>
        </pc:spChg>
        <pc:spChg chg="add del">
          <ac:chgData name="Mr Porter" userId="caeb4aa7-6afb-46a3-a995-19b0c182e2ba" providerId="ADAL" clId="{366FC1A7-ABEC-43E0-BEA2-89D29B753260}" dt="2020-08-23T10:46:08.944" v="314" actId="26606"/>
          <ac:spMkLst>
            <pc:docMk/>
            <pc:sldMk cId="3389500544" sldId="262"/>
            <ac:spMk id="2054" creationId="{81AEB8A9-B768-4E30-BA55-D919E6687343}"/>
          </ac:spMkLst>
        </pc:spChg>
        <pc:picChg chg="del">
          <ac:chgData name="Mr Porter" userId="caeb4aa7-6afb-46a3-a995-19b0c182e2ba" providerId="ADAL" clId="{366FC1A7-ABEC-43E0-BEA2-89D29B753260}" dt="2020-08-23T10:40:04.838" v="226" actId="478"/>
          <ac:picMkLst>
            <pc:docMk/>
            <pc:sldMk cId="3389500544" sldId="262"/>
            <ac:picMk id="1026" creationId="{EDD9BF8E-1ED6-4423-B758-BC2EAFF8F8CD}"/>
          </ac:picMkLst>
        </pc:picChg>
        <pc:picChg chg="add mod">
          <ac:chgData name="Mr Porter" userId="caeb4aa7-6afb-46a3-a995-19b0c182e2ba" providerId="ADAL" clId="{366FC1A7-ABEC-43E0-BEA2-89D29B753260}" dt="2020-08-23T10:47:38.332" v="359" actId="18131"/>
          <ac:picMkLst>
            <pc:docMk/>
            <pc:sldMk cId="3389500544" sldId="262"/>
            <ac:picMk id="2050" creationId="{341D95D9-C3CD-4E8F-AB7E-7B01C76AC54A}"/>
          </ac:picMkLst>
        </pc:picChg>
        <pc:cxnChg chg="add del">
          <ac:chgData name="Mr Porter" userId="caeb4aa7-6afb-46a3-a995-19b0c182e2ba" providerId="ADAL" clId="{366FC1A7-ABEC-43E0-BEA2-89D29B753260}" dt="2020-08-23T10:46:08.944" v="314" actId="26606"/>
          <ac:cxnSpMkLst>
            <pc:docMk/>
            <pc:sldMk cId="3389500544" sldId="262"/>
            <ac:cxnSpMk id="73" creationId="{1AEA88FB-F5DD-45CE-AAE1-7B33D0ABDD25}"/>
          </ac:cxnSpMkLst>
        </pc:cxnChg>
        <pc:cxnChg chg="add del">
          <ac:chgData name="Mr Porter" userId="caeb4aa7-6afb-46a3-a995-19b0c182e2ba" providerId="ADAL" clId="{366FC1A7-ABEC-43E0-BEA2-89D29B753260}" dt="2020-08-23T10:44:33.029" v="293" actId="26606"/>
          <ac:cxnSpMkLst>
            <pc:docMk/>
            <pc:sldMk cId="3389500544" sldId="262"/>
            <ac:cxnSpMk id="137" creationId="{5814CCBE-423E-41B2-A9F3-82679F490EF4}"/>
          </ac:cxnSpMkLst>
        </pc:cxnChg>
        <pc:cxnChg chg="add del">
          <ac:chgData name="Mr Porter" userId="caeb4aa7-6afb-46a3-a995-19b0c182e2ba" providerId="ADAL" clId="{366FC1A7-ABEC-43E0-BEA2-89D29B753260}" dt="2020-08-23T10:45:32.991" v="305" actId="26606"/>
          <ac:cxnSpMkLst>
            <pc:docMk/>
            <pc:sldMk cId="3389500544" sldId="262"/>
            <ac:cxnSpMk id="2053" creationId="{5814CCBE-423E-41B2-A9F3-82679F490EF4}"/>
          </ac:cxnSpMkLst>
        </pc:cxnChg>
      </pc:sldChg>
      <pc:sldChg chg="del">
        <pc:chgData name="Mr Porter" userId="caeb4aa7-6afb-46a3-a995-19b0c182e2ba" providerId="ADAL" clId="{366FC1A7-ABEC-43E0-BEA2-89D29B753260}" dt="2020-08-23T10:40:03.728" v="225" actId="47"/>
        <pc:sldMkLst>
          <pc:docMk/>
          <pc:sldMk cId="4138916348" sldId="263"/>
        </pc:sldMkLst>
      </pc:sldChg>
      <pc:sldChg chg="del">
        <pc:chgData name="Mr Porter" userId="caeb4aa7-6afb-46a3-a995-19b0c182e2ba" providerId="ADAL" clId="{366FC1A7-ABEC-43E0-BEA2-89D29B753260}" dt="2020-08-23T10:40:03.010" v="224" actId="47"/>
        <pc:sldMkLst>
          <pc:docMk/>
          <pc:sldMk cId="2352776775" sldId="264"/>
        </pc:sldMkLst>
      </pc:sldChg>
      <pc:sldChg chg="modSp mod">
        <pc:chgData name="Mr Porter" userId="caeb4aa7-6afb-46a3-a995-19b0c182e2ba" providerId="ADAL" clId="{366FC1A7-ABEC-43E0-BEA2-89D29B753260}" dt="2020-08-23T10:39:58.416" v="222" actId="20577"/>
        <pc:sldMkLst>
          <pc:docMk/>
          <pc:sldMk cId="1086408598" sldId="265"/>
        </pc:sldMkLst>
        <pc:spChg chg="mod">
          <ac:chgData name="Mr Porter" userId="caeb4aa7-6afb-46a3-a995-19b0c182e2ba" providerId="ADAL" clId="{366FC1A7-ABEC-43E0-BEA2-89D29B753260}" dt="2020-08-23T10:39:58.416" v="222" actId="20577"/>
          <ac:spMkLst>
            <pc:docMk/>
            <pc:sldMk cId="1086408598" sldId="265"/>
            <ac:spMk id="2" creationId="{00000000-0000-0000-0000-000000000000}"/>
          </ac:spMkLst>
        </pc:spChg>
      </pc:sldChg>
      <pc:sldChg chg="modSp add mod">
        <pc:chgData name="Mr Porter" userId="caeb4aa7-6afb-46a3-a995-19b0c182e2ba" providerId="ADAL" clId="{366FC1A7-ABEC-43E0-BEA2-89D29B753260}" dt="2020-08-23T10:47:01.170" v="352" actId="20577"/>
        <pc:sldMkLst>
          <pc:docMk/>
          <pc:sldMk cId="4185204530" sldId="266"/>
        </pc:sldMkLst>
        <pc:spChg chg="mod">
          <ac:chgData name="Mr Porter" userId="caeb4aa7-6afb-46a3-a995-19b0c182e2ba" providerId="ADAL" clId="{366FC1A7-ABEC-43E0-BEA2-89D29B753260}" dt="2020-08-23T10:47:01.170" v="352" actId="20577"/>
          <ac:spMkLst>
            <pc:docMk/>
            <pc:sldMk cId="4185204530" sldId="266"/>
            <ac:spMk id="2" creationId="{00000000-0000-0000-0000-000000000000}"/>
          </ac:spMkLst>
        </pc:spChg>
        <pc:spChg chg="mod">
          <ac:chgData name="Mr Porter" userId="caeb4aa7-6afb-46a3-a995-19b0c182e2ba" providerId="ADAL" clId="{366FC1A7-ABEC-43E0-BEA2-89D29B753260}" dt="2020-08-23T10:46:45.565" v="347" actId="207"/>
          <ac:spMkLst>
            <pc:docMk/>
            <pc:sldMk cId="4185204530" sldId="266"/>
            <ac:spMk id="4" creationId="{00000000-0000-0000-0000-000000000000}"/>
          </ac:spMkLst>
        </pc:spChg>
      </pc:sldChg>
      <pc:sldChg chg="addSp modSp add mod">
        <pc:chgData name="Mr Porter" userId="caeb4aa7-6afb-46a3-a995-19b0c182e2ba" providerId="ADAL" clId="{366FC1A7-ABEC-43E0-BEA2-89D29B753260}" dt="2020-08-23T10:50:04.070" v="515" actId="20577"/>
        <pc:sldMkLst>
          <pc:docMk/>
          <pc:sldMk cId="3176927581" sldId="267"/>
        </pc:sldMkLst>
        <pc:spChg chg="mod">
          <ac:chgData name="Mr Porter" userId="caeb4aa7-6afb-46a3-a995-19b0c182e2ba" providerId="ADAL" clId="{366FC1A7-ABEC-43E0-BEA2-89D29B753260}" dt="2020-08-23T10:50:04.070" v="515" actId="20577"/>
          <ac:spMkLst>
            <pc:docMk/>
            <pc:sldMk cId="3176927581" sldId="267"/>
            <ac:spMk id="2" creationId="{00000000-0000-0000-0000-000000000000}"/>
          </ac:spMkLst>
        </pc:spChg>
        <pc:spChg chg="mod">
          <ac:chgData name="Mr Porter" userId="caeb4aa7-6afb-46a3-a995-19b0c182e2ba" providerId="ADAL" clId="{366FC1A7-ABEC-43E0-BEA2-89D29B753260}" dt="2020-08-23T10:47:53.694" v="368" actId="20577"/>
          <ac:spMkLst>
            <pc:docMk/>
            <pc:sldMk cId="3176927581" sldId="267"/>
            <ac:spMk id="4" creationId="{00000000-0000-0000-0000-000000000000}"/>
          </ac:spMkLst>
        </pc:spChg>
        <pc:picChg chg="add mod">
          <ac:chgData name="Mr Porter" userId="caeb4aa7-6afb-46a3-a995-19b0c182e2ba" providerId="ADAL" clId="{366FC1A7-ABEC-43E0-BEA2-89D29B753260}" dt="2020-08-23T10:49:23.908" v="378" actId="1076"/>
          <ac:picMkLst>
            <pc:docMk/>
            <pc:sldMk cId="3176927581" sldId="267"/>
            <ac:picMk id="3074" creationId="{E30711CB-9683-4FBF-8438-9967B9CF0F0C}"/>
          </ac:picMkLst>
        </pc:picChg>
      </pc:sldChg>
      <pc:sldChg chg="addSp modSp add mod">
        <pc:chgData name="Mr Porter" userId="caeb4aa7-6afb-46a3-a995-19b0c182e2ba" providerId="ADAL" clId="{366FC1A7-ABEC-43E0-BEA2-89D29B753260}" dt="2020-08-23T10:51:30.174" v="573" actId="14100"/>
        <pc:sldMkLst>
          <pc:docMk/>
          <pc:sldMk cId="1815665733" sldId="268"/>
        </pc:sldMkLst>
        <pc:spChg chg="mod">
          <ac:chgData name="Mr Porter" userId="caeb4aa7-6afb-46a3-a995-19b0c182e2ba" providerId="ADAL" clId="{366FC1A7-ABEC-43E0-BEA2-89D29B753260}" dt="2020-08-23T10:50:44.773" v="569" actId="113"/>
          <ac:spMkLst>
            <pc:docMk/>
            <pc:sldMk cId="1815665733" sldId="268"/>
            <ac:spMk id="2" creationId="{00000000-0000-0000-0000-000000000000}"/>
          </ac:spMkLst>
        </pc:spChg>
        <pc:spChg chg="mod">
          <ac:chgData name="Mr Porter" userId="caeb4aa7-6afb-46a3-a995-19b0c182e2ba" providerId="ADAL" clId="{366FC1A7-ABEC-43E0-BEA2-89D29B753260}" dt="2020-08-23T10:50:21.225" v="559" actId="20577"/>
          <ac:spMkLst>
            <pc:docMk/>
            <pc:sldMk cId="1815665733" sldId="268"/>
            <ac:spMk id="4" creationId="{00000000-0000-0000-0000-000000000000}"/>
          </ac:spMkLst>
        </pc:spChg>
        <pc:picChg chg="add mod">
          <ac:chgData name="Mr Porter" userId="caeb4aa7-6afb-46a3-a995-19b0c182e2ba" providerId="ADAL" clId="{366FC1A7-ABEC-43E0-BEA2-89D29B753260}" dt="2020-08-23T10:51:30.174" v="573" actId="14100"/>
          <ac:picMkLst>
            <pc:docMk/>
            <pc:sldMk cId="1815665733" sldId="268"/>
            <ac:picMk id="4098" creationId="{CB921423-9E3A-4AAF-8260-62D5579029BA}"/>
          </ac:picMkLst>
        </pc:picChg>
      </pc:sldChg>
      <pc:sldChg chg="addSp modSp add mod modAnim">
        <pc:chgData name="Mr Porter" userId="caeb4aa7-6afb-46a3-a995-19b0c182e2ba" providerId="ADAL" clId="{366FC1A7-ABEC-43E0-BEA2-89D29B753260}" dt="2020-08-23T10:57:16.163" v="808"/>
        <pc:sldMkLst>
          <pc:docMk/>
          <pc:sldMk cId="2651802617" sldId="269"/>
        </pc:sldMkLst>
        <pc:spChg chg="mod">
          <ac:chgData name="Mr Porter" userId="caeb4aa7-6afb-46a3-a995-19b0c182e2ba" providerId="ADAL" clId="{366FC1A7-ABEC-43E0-BEA2-89D29B753260}" dt="2020-08-23T10:57:12.033" v="807" actId="403"/>
          <ac:spMkLst>
            <pc:docMk/>
            <pc:sldMk cId="2651802617" sldId="269"/>
            <ac:spMk id="2" creationId="{00000000-0000-0000-0000-000000000000}"/>
          </ac:spMkLst>
        </pc:spChg>
        <pc:spChg chg="mod">
          <ac:chgData name="Mr Porter" userId="caeb4aa7-6afb-46a3-a995-19b0c182e2ba" providerId="ADAL" clId="{366FC1A7-ABEC-43E0-BEA2-89D29B753260}" dt="2020-08-23T10:51:43.303" v="582" actId="20577"/>
          <ac:spMkLst>
            <pc:docMk/>
            <pc:sldMk cId="2651802617" sldId="269"/>
            <ac:spMk id="4" creationId="{00000000-0000-0000-0000-000000000000}"/>
          </ac:spMkLst>
        </pc:spChg>
        <pc:picChg chg="add mod">
          <ac:chgData name="Mr Porter" userId="caeb4aa7-6afb-46a3-a995-19b0c182e2ba" providerId="ADAL" clId="{366FC1A7-ABEC-43E0-BEA2-89D29B753260}" dt="2020-08-23T10:53:49.130" v="714" actId="14100"/>
          <ac:picMkLst>
            <pc:docMk/>
            <pc:sldMk cId="2651802617" sldId="269"/>
            <ac:picMk id="5122" creationId="{230D7CFD-0C36-43CA-A6D9-148519B782F6}"/>
          </ac:picMkLst>
        </pc:picChg>
      </pc:sldChg>
      <pc:sldChg chg="addSp modSp add mod">
        <pc:chgData name="Mr Porter" userId="caeb4aa7-6afb-46a3-a995-19b0c182e2ba" providerId="ADAL" clId="{366FC1A7-ABEC-43E0-BEA2-89D29B753260}" dt="2020-08-23T10:54:54.167" v="752" actId="14100"/>
        <pc:sldMkLst>
          <pc:docMk/>
          <pc:sldMk cId="3675072080" sldId="270"/>
        </pc:sldMkLst>
        <pc:spChg chg="mod">
          <ac:chgData name="Mr Porter" userId="caeb4aa7-6afb-46a3-a995-19b0c182e2ba" providerId="ADAL" clId="{366FC1A7-ABEC-43E0-BEA2-89D29B753260}" dt="2020-08-23T10:54:10.761" v="742" actId="403"/>
          <ac:spMkLst>
            <pc:docMk/>
            <pc:sldMk cId="3675072080" sldId="270"/>
            <ac:spMk id="2" creationId="{00000000-0000-0000-0000-000000000000}"/>
          </ac:spMkLst>
        </pc:spChg>
        <pc:spChg chg="mod">
          <ac:chgData name="Mr Porter" userId="caeb4aa7-6afb-46a3-a995-19b0c182e2ba" providerId="ADAL" clId="{366FC1A7-ABEC-43E0-BEA2-89D29B753260}" dt="2020-08-23T10:53:58.629" v="738" actId="20577"/>
          <ac:spMkLst>
            <pc:docMk/>
            <pc:sldMk cId="3675072080" sldId="270"/>
            <ac:spMk id="4" creationId="{00000000-0000-0000-0000-000000000000}"/>
          </ac:spMkLst>
        </pc:spChg>
        <pc:picChg chg="add mod">
          <ac:chgData name="Mr Porter" userId="caeb4aa7-6afb-46a3-a995-19b0c182e2ba" providerId="ADAL" clId="{366FC1A7-ABEC-43E0-BEA2-89D29B753260}" dt="2020-08-23T10:54:54.167" v="752" actId="14100"/>
          <ac:picMkLst>
            <pc:docMk/>
            <pc:sldMk cId="3675072080" sldId="270"/>
            <ac:picMk id="6146" creationId="{1DCC6567-7410-4F3A-BB44-024989BEBAAE}"/>
          </ac:picMkLst>
        </pc:picChg>
      </pc:sldChg>
      <pc:sldChg chg="addSp modSp add mod">
        <pc:chgData name="Mr Porter" userId="caeb4aa7-6afb-46a3-a995-19b0c182e2ba" providerId="ADAL" clId="{366FC1A7-ABEC-43E0-BEA2-89D29B753260}" dt="2020-08-23T10:55:41.395" v="771" actId="14100"/>
        <pc:sldMkLst>
          <pc:docMk/>
          <pc:sldMk cId="3479119350" sldId="271"/>
        </pc:sldMkLst>
        <pc:spChg chg="mod">
          <ac:chgData name="Mr Porter" userId="caeb4aa7-6afb-46a3-a995-19b0c182e2ba" providerId="ADAL" clId="{366FC1A7-ABEC-43E0-BEA2-89D29B753260}" dt="2020-08-23T10:55:13.273" v="767" actId="403"/>
          <ac:spMkLst>
            <pc:docMk/>
            <pc:sldMk cId="3479119350" sldId="271"/>
            <ac:spMk id="2" creationId="{00000000-0000-0000-0000-000000000000}"/>
          </ac:spMkLst>
        </pc:spChg>
        <pc:spChg chg="mod">
          <ac:chgData name="Mr Porter" userId="caeb4aa7-6afb-46a3-a995-19b0c182e2ba" providerId="ADAL" clId="{366FC1A7-ABEC-43E0-BEA2-89D29B753260}" dt="2020-08-23T10:55:03.064" v="763" actId="20577"/>
          <ac:spMkLst>
            <pc:docMk/>
            <pc:sldMk cId="3479119350" sldId="271"/>
            <ac:spMk id="4" creationId="{00000000-0000-0000-0000-000000000000}"/>
          </ac:spMkLst>
        </pc:spChg>
        <pc:picChg chg="add mod">
          <ac:chgData name="Mr Porter" userId="caeb4aa7-6afb-46a3-a995-19b0c182e2ba" providerId="ADAL" clId="{366FC1A7-ABEC-43E0-BEA2-89D29B753260}" dt="2020-08-23T10:55:41.395" v="771" actId="14100"/>
          <ac:picMkLst>
            <pc:docMk/>
            <pc:sldMk cId="3479119350" sldId="271"/>
            <ac:picMk id="7170" creationId="{43CBE429-BF69-4049-8F18-BBEC2869A4E1}"/>
          </ac:picMkLst>
        </pc:picChg>
      </pc:sldChg>
      <pc:sldChg chg="addSp modSp add mod">
        <pc:chgData name="Mr Porter" userId="caeb4aa7-6afb-46a3-a995-19b0c182e2ba" providerId="ADAL" clId="{366FC1A7-ABEC-43E0-BEA2-89D29B753260}" dt="2020-08-23T10:56:44.997" v="795" actId="14100"/>
        <pc:sldMkLst>
          <pc:docMk/>
          <pc:sldMk cId="1491137677" sldId="272"/>
        </pc:sldMkLst>
        <pc:spChg chg="mod">
          <ac:chgData name="Mr Porter" userId="caeb4aa7-6afb-46a3-a995-19b0c182e2ba" providerId="ADAL" clId="{366FC1A7-ABEC-43E0-BEA2-89D29B753260}" dt="2020-08-23T10:56:06.878" v="790" actId="27636"/>
          <ac:spMkLst>
            <pc:docMk/>
            <pc:sldMk cId="1491137677" sldId="272"/>
            <ac:spMk id="2" creationId="{00000000-0000-0000-0000-000000000000}"/>
          </ac:spMkLst>
        </pc:spChg>
        <pc:spChg chg="mod">
          <ac:chgData name="Mr Porter" userId="caeb4aa7-6afb-46a3-a995-19b0c182e2ba" providerId="ADAL" clId="{366FC1A7-ABEC-43E0-BEA2-89D29B753260}" dt="2020-08-23T10:55:56.425" v="783" actId="20577"/>
          <ac:spMkLst>
            <pc:docMk/>
            <pc:sldMk cId="1491137677" sldId="272"/>
            <ac:spMk id="4" creationId="{00000000-0000-0000-0000-000000000000}"/>
          </ac:spMkLst>
        </pc:spChg>
        <pc:picChg chg="add mod">
          <ac:chgData name="Mr Porter" userId="caeb4aa7-6afb-46a3-a995-19b0c182e2ba" providerId="ADAL" clId="{366FC1A7-ABEC-43E0-BEA2-89D29B753260}" dt="2020-08-23T10:56:44.997" v="795" actId="14100"/>
          <ac:picMkLst>
            <pc:docMk/>
            <pc:sldMk cId="1491137677" sldId="272"/>
            <ac:picMk id="8194" creationId="{5FCFB228-B891-4858-95D9-AFB83B0DE6A5}"/>
          </ac:picMkLst>
        </pc:picChg>
      </pc:sldChg>
      <pc:sldChg chg="addSp modSp add mod modAnim">
        <pc:chgData name="Mr Porter" userId="caeb4aa7-6afb-46a3-a995-19b0c182e2ba" providerId="ADAL" clId="{366FC1A7-ABEC-43E0-BEA2-89D29B753260}" dt="2020-08-23T10:59:15.801" v="949"/>
        <pc:sldMkLst>
          <pc:docMk/>
          <pc:sldMk cId="2552166137" sldId="273"/>
        </pc:sldMkLst>
        <pc:spChg chg="mod">
          <ac:chgData name="Mr Porter" userId="caeb4aa7-6afb-46a3-a995-19b0c182e2ba" providerId="ADAL" clId="{366FC1A7-ABEC-43E0-BEA2-89D29B753260}" dt="2020-08-23T10:59:10.324" v="948" actId="20577"/>
          <ac:spMkLst>
            <pc:docMk/>
            <pc:sldMk cId="2552166137" sldId="273"/>
            <ac:spMk id="2" creationId="{00000000-0000-0000-0000-000000000000}"/>
          </ac:spMkLst>
        </pc:spChg>
        <pc:spChg chg="mod">
          <ac:chgData name="Mr Porter" userId="caeb4aa7-6afb-46a3-a995-19b0c182e2ba" providerId="ADAL" clId="{366FC1A7-ABEC-43E0-BEA2-89D29B753260}" dt="2020-08-23T10:56:57.700" v="804" actId="20577"/>
          <ac:spMkLst>
            <pc:docMk/>
            <pc:sldMk cId="2552166137" sldId="273"/>
            <ac:spMk id="4" creationId="{00000000-0000-0000-0000-000000000000}"/>
          </ac:spMkLst>
        </pc:spChg>
        <pc:picChg chg="add mod">
          <ac:chgData name="Mr Porter" userId="caeb4aa7-6afb-46a3-a995-19b0c182e2ba" providerId="ADAL" clId="{366FC1A7-ABEC-43E0-BEA2-89D29B753260}" dt="2020-08-23T10:57:41.763" v="811" actId="14100"/>
          <ac:picMkLst>
            <pc:docMk/>
            <pc:sldMk cId="2552166137" sldId="273"/>
            <ac:picMk id="9218" creationId="{66108B66-EB5E-49BE-B4F0-9121EEC5009B}"/>
          </ac:picMkLst>
        </pc:picChg>
      </pc:sldChg>
      <pc:sldChg chg="addSp modSp add mod">
        <pc:chgData name="Mr Porter" userId="caeb4aa7-6afb-46a3-a995-19b0c182e2ba" providerId="ADAL" clId="{366FC1A7-ABEC-43E0-BEA2-89D29B753260}" dt="2020-08-23T10:59:44.533" v="967" actId="1076"/>
        <pc:sldMkLst>
          <pc:docMk/>
          <pc:sldMk cId="2547974522" sldId="274"/>
        </pc:sldMkLst>
        <pc:spChg chg="mod">
          <ac:chgData name="Mr Porter" userId="caeb4aa7-6afb-46a3-a995-19b0c182e2ba" providerId="ADAL" clId="{366FC1A7-ABEC-43E0-BEA2-89D29B753260}" dt="2020-08-23T10:59:36.305" v="964" actId="403"/>
          <ac:spMkLst>
            <pc:docMk/>
            <pc:sldMk cId="2547974522" sldId="274"/>
            <ac:spMk id="2" creationId="{00000000-0000-0000-0000-000000000000}"/>
          </ac:spMkLst>
        </pc:spChg>
        <pc:spChg chg="mod">
          <ac:chgData name="Mr Porter" userId="caeb4aa7-6afb-46a3-a995-19b0c182e2ba" providerId="ADAL" clId="{366FC1A7-ABEC-43E0-BEA2-89D29B753260}" dt="2020-08-23T10:59:24.442" v="960" actId="20577"/>
          <ac:spMkLst>
            <pc:docMk/>
            <pc:sldMk cId="2547974522" sldId="274"/>
            <ac:spMk id="4" creationId="{00000000-0000-0000-0000-000000000000}"/>
          </ac:spMkLst>
        </pc:spChg>
        <pc:picChg chg="add mod">
          <ac:chgData name="Mr Porter" userId="caeb4aa7-6afb-46a3-a995-19b0c182e2ba" providerId="ADAL" clId="{366FC1A7-ABEC-43E0-BEA2-89D29B753260}" dt="2020-08-23T10:59:44.533" v="967" actId="1076"/>
          <ac:picMkLst>
            <pc:docMk/>
            <pc:sldMk cId="2547974522" sldId="274"/>
            <ac:picMk id="3" creationId="{56FDF9CC-E9F1-41DD-BC6E-645B05B90E32}"/>
          </ac:picMkLst>
        </pc:picChg>
      </pc:sldChg>
      <pc:sldChg chg="addSp modSp add mod">
        <pc:chgData name="Mr Porter" userId="caeb4aa7-6afb-46a3-a995-19b0c182e2ba" providerId="ADAL" clId="{366FC1A7-ABEC-43E0-BEA2-89D29B753260}" dt="2020-08-23T11:00:39.801" v="987" actId="1076"/>
        <pc:sldMkLst>
          <pc:docMk/>
          <pc:sldMk cId="2218437139" sldId="275"/>
        </pc:sldMkLst>
        <pc:spChg chg="mod">
          <ac:chgData name="Mr Porter" userId="caeb4aa7-6afb-46a3-a995-19b0c182e2ba" providerId="ADAL" clId="{366FC1A7-ABEC-43E0-BEA2-89D29B753260}" dt="2020-08-23T11:00:05.307" v="984" actId="403"/>
          <ac:spMkLst>
            <pc:docMk/>
            <pc:sldMk cId="2218437139" sldId="275"/>
            <ac:spMk id="2" creationId="{00000000-0000-0000-0000-000000000000}"/>
          </ac:spMkLst>
        </pc:spChg>
        <pc:spChg chg="mod">
          <ac:chgData name="Mr Porter" userId="caeb4aa7-6afb-46a3-a995-19b0c182e2ba" providerId="ADAL" clId="{366FC1A7-ABEC-43E0-BEA2-89D29B753260}" dt="2020-08-23T10:59:54.880" v="978" actId="20577"/>
          <ac:spMkLst>
            <pc:docMk/>
            <pc:sldMk cId="2218437139" sldId="275"/>
            <ac:spMk id="4" creationId="{00000000-0000-0000-0000-000000000000}"/>
          </ac:spMkLst>
        </pc:spChg>
        <pc:picChg chg="add mod">
          <ac:chgData name="Mr Porter" userId="caeb4aa7-6afb-46a3-a995-19b0c182e2ba" providerId="ADAL" clId="{366FC1A7-ABEC-43E0-BEA2-89D29B753260}" dt="2020-08-23T11:00:39.801" v="987" actId="1076"/>
          <ac:picMkLst>
            <pc:docMk/>
            <pc:sldMk cId="2218437139" sldId="275"/>
            <ac:picMk id="10242" creationId="{2BFF11AD-9D21-44A0-8AC9-A0571F50BF88}"/>
          </ac:picMkLst>
        </pc:picChg>
      </pc:sldChg>
      <pc:sldChg chg="addSp modSp add mod">
        <pc:chgData name="Mr Porter" userId="caeb4aa7-6afb-46a3-a995-19b0c182e2ba" providerId="ADAL" clId="{366FC1A7-ABEC-43E0-BEA2-89D29B753260}" dt="2020-08-23T11:01:49.907" v="1018" actId="1076"/>
        <pc:sldMkLst>
          <pc:docMk/>
          <pc:sldMk cId="459930118" sldId="276"/>
        </pc:sldMkLst>
        <pc:spChg chg="mod">
          <ac:chgData name="Mr Porter" userId="caeb4aa7-6afb-46a3-a995-19b0c182e2ba" providerId="ADAL" clId="{366FC1A7-ABEC-43E0-BEA2-89D29B753260}" dt="2020-08-23T11:01:06.777" v="1009"/>
          <ac:spMkLst>
            <pc:docMk/>
            <pc:sldMk cId="459930118" sldId="276"/>
            <ac:spMk id="2" creationId="{00000000-0000-0000-0000-000000000000}"/>
          </ac:spMkLst>
        </pc:spChg>
        <pc:spChg chg="mod">
          <ac:chgData name="Mr Porter" userId="caeb4aa7-6afb-46a3-a995-19b0c182e2ba" providerId="ADAL" clId="{366FC1A7-ABEC-43E0-BEA2-89D29B753260}" dt="2020-08-23T11:00:59.575" v="1008" actId="404"/>
          <ac:spMkLst>
            <pc:docMk/>
            <pc:sldMk cId="459930118" sldId="276"/>
            <ac:spMk id="4" creationId="{00000000-0000-0000-0000-000000000000}"/>
          </ac:spMkLst>
        </pc:spChg>
        <pc:picChg chg="add mod">
          <ac:chgData name="Mr Porter" userId="caeb4aa7-6afb-46a3-a995-19b0c182e2ba" providerId="ADAL" clId="{366FC1A7-ABEC-43E0-BEA2-89D29B753260}" dt="2020-08-23T11:01:49.907" v="1018" actId="1076"/>
          <ac:picMkLst>
            <pc:docMk/>
            <pc:sldMk cId="459930118" sldId="276"/>
            <ac:picMk id="11266" creationId="{1682E6C3-14FC-40A2-B611-2D38FDE9F959}"/>
          </ac:picMkLst>
        </pc:picChg>
      </pc:sldChg>
      <pc:sldChg chg="addSp modSp add mod">
        <pc:chgData name="Mr Porter" userId="caeb4aa7-6afb-46a3-a995-19b0c182e2ba" providerId="ADAL" clId="{366FC1A7-ABEC-43E0-BEA2-89D29B753260}" dt="2020-08-23T11:05:35.878" v="1412" actId="1076"/>
        <pc:sldMkLst>
          <pc:docMk/>
          <pc:sldMk cId="1139307453" sldId="277"/>
        </pc:sldMkLst>
        <pc:spChg chg="mod">
          <ac:chgData name="Mr Porter" userId="caeb4aa7-6afb-46a3-a995-19b0c182e2ba" providerId="ADAL" clId="{366FC1A7-ABEC-43E0-BEA2-89D29B753260}" dt="2020-08-23T11:05:13.983" v="1407" actId="20577"/>
          <ac:spMkLst>
            <pc:docMk/>
            <pc:sldMk cId="1139307453" sldId="277"/>
            <ac:spMk id="2" creationId="{00000000-0000-0000-0000-000000000000}"/>
          </ac:spMkLst>
        </pc:spChg>
        <pc:spChg chg="mod">
          <ac:chgData name="Mr Porter" userId="caeb4aa7-6afb-46a3-a995-19b0c182e2ba" providerId="ADAL" clId="{366FC1A7-ABEC-43E0-BEA2-89D29B753260}" dt="2020-08-23T11:03:11.571" v="1026" actId="404"/>
          <ac:spMkLst>
            <pc:docMk/>
            <pc:sldMk cId="1139307453" sldId="277"/>
            <ac:spMk id="4" creationId="{00000000-0000-0000-0000-000000000000}"/>
          </ac:spMkLst>
        </pc:spChg>
        <pc:picChg chg="add mod">
          <ac:chgData name="Mr Porter" userId="caeb4aa7-6afb-46a3-a995-19b0c182e2ba" providerId="ADAL" clId="{366FC1A7-ABEC-43E0-BEA2-89D29B753260}" dt="2020-08-23T11:05:35.878" v="1412" actId="1076"/>
          <ac:picMkLst>
            <pc:docMk/>
            <pc:sldMk cId="1139307453" sldId="277"/>
            <ac:picMk id="12290" creationId="{BBE5B5E6-4D2E-406D-B769-5C0D645B0AEC}"/>
          </ac:picMkLst>
        </pc:picChg>
      </pc:sldChg>
      <pc:sldChg chg="addSp delSp modSp add mod modClrScheme delDesignElem chgLayout">
        <pc:chgData name="Mr Porter" userId="caeb4aa7-6afb-46a3-a995-19b0c182e2ba" providerId="ADAL" clId="{366FC1A7-ABEC-43E0-BEA2-89D29B753260}" dt="2020-08-23T11:07:59.611" v="1537" actId="1076"/>
        <pc:sldMkLst>
          <pc:docMk/>
          <pc:sldMk cId="1389045265" sldId="278"/>
        </pc:sldMkLst>
        <pc:spChg chg="mod ord">
          <ac:chgData name="Mr Porter" userId="caeb4aa7-6afb-46a3-a995-19b0c182e2ba" providerId="ADAL" clId="{366FC1A7-ABEC-43E0-BEA2-89D29B753260}" dt="2020-08-23T11:07:54.221" v="1535" actId="1076"/>
          <ac:spMkLst>
            <pc:docMk/>
            <pc:sldMk cId="1389045265" sldId="278"/>
            <ac:spMk id="2" creationId="{00000000-0000-0000-0000-000000000000}"/>
          </ac:spMkLst>
        </pc:spChg>
        <pc:spChg chg="mod ord">
          <ac:chgData name="Mr Porter" userId="caeb4aa7-6afb-46a3-a995-19b0c182e2ba" providerId="ADAL" clId="{366FC1A7-ABEC-43E0-BEA2-89D29B753260}" dt="2020-08-23T11:07:50.596" v="1534" actId="207"/>
          <ac:spMkLst>
            <pc:docMk/>
            <pc:sldMk cId="1389045265" sldId="278"/>
            <ac:spMk id="4" creationId="{00000000-0000-0000-0000-000000000000}"/>
          </ac:spMkLst>
        </pc:spChg>
        <pc:spChg chg="mod">
          <ac:chgData name="Mr Porter" userId="caeb4aa7-6afb-46a3-a995-19b0c182e2ba" providerId="ADAL" clId="{366FC1A7-ABEC-43E0-BEA2-89D29B753260}" dt="2020-08-23T11:07:09.336" v="1528" actId="1076"/>
          <ac:spMkLst>
            <pc:docMk/>
            <pc:sldMk cId="1389045265" sldId="278"/>
            <ac:spMk id="7" creationId="{E79AD7C8-221B-419A-AC38-AACA38B229F4}"/>
          </ac:spMkLst>
        </pc:spChg>
        <pc:spChg chg="mod">
          <ac:chgData name="Mr Porter" userId="caeb4aa7-6afb-46a3-a995-19b0c182e2ba" providerId="ADAL" clId="{366FC1A7-ABEC-43E0-BEA2-89D29B753260}" dt="2020-08-23T11:07:09.336" v="1528" actId="1076"/>
          <ac:spMkLst>
            <pc:docMk/>
            <pc:sldMk cId="1389045265" sldId="278"/>
            <ac:spMk id="8" creationId="{9781CE85-29CC-424B-BEBC-2C249123DFD3}"/>
          </ac:spMkLst>
        </pc:spChg>
        <pc:spChg chg="mod">
          <ac:chgData name="Mr Porter" userId="caeb4aa7-6afb-46a3-a995-19b0c182e2ba" providerId="ADAL" clId="{366FC1A7-ABEC-43E0-BEA2-89D29B753260}" dt="2020-08-23T11:07:09.336" v="1528" actId="1076"/>
          <ac:spMkLst>
            <pc:docMk/>
            <pc:sldMk cId="1389045265" sldId="278"/>
            <ac:spMk id="9" creationId="{3F122684-8FAD-4202-A043-45094CC1BB90}"/>
          </ac:spMkLst>
        </pc:spChg>
        <pc:spChg chg="mod">
          <ac:chgData name="Mr Porter" userId="caeb4aa7-6afb-46a3-a995-19b0c182e2ba" providerId="ADAL" clId="{366FC1A7-ABEC-43E0-BEA2-89D29B753260}" dt="2020-08-23T11:07:09.336" v="1528" actId="1076"/>
          <ac:spMkLst>
            <pc:docMk/>
            <pc:sldMk cId="1389045265" sldId="278"/>
            <ac:spMk id="10" creationId="{AA87EB86-086C-4F2B-9AF0-74C80C011236}"/>
          </ac:spMkLst>
        </pc:spChg>
        <pc:spChg chg="mod">
          <ac:chgData name="Mr Porter" userId="caeb4aa7-6afb-46a3-a995-19b0c182e2ba" providerId="ADAL" clId="{366FC1A7-ABEC-43E0-BEA2-89D29B753260}" dt="2020-08-23T11:07:09.336" v="1528" actId="1076"/>
          <ac:spMkLst>
            <pc:docMk/>
            <pc:sldMk cId="1389045265" sldId="278"/>
            <ac:spMk id="11" creationId="{E4E50E9F-A77E-4C81-AFDA-D3362C1211C9}"/>
          </ac:spMkLst>
        </pc:spChg>
        <pc:spChg chg="mod">
          <ac:chgData name="Mr Porter" userId="caeb4aa7-6afb-46a3-a995-19b0c182e2ba" providerId="ADAL" clId="{366FC1A7-ABEC-43E0-BEA2-89D29B753260}" dt="2020-08-23T11:07:09.336" v="1528" actId="1076"/>
          <ac:spMkLst>
            <pc:docMk/>
            <pc:sldMk cId="1389045265" sldId="278"/>
            <ac:spMk id="12" creationId="{F41037DF-8BA5-43B3-8192-65E31E3BA63A}"/>
          </ac:spMkLst>
        </pc:spChg>
        <pc:spChg chg="mod">
          <ac:chgData name="Mr Porter" userId="caeb4aa7-6afb-46a3-a995-19b0c182e2ba" providerId="ADAL" clId="{366FC1A7-ABEC-43E0-BEA2-89D29B753260}" dt="2020-08-23T11:07:09.336" v="1528" actId="1076"/>
          <ac:spMkLst>
            <pc:docMk/>
            <pc:sldMk cId="1389045265" sldId="278"/>
            <ac:spMk id="13" creationId="{761983C2-C38C-4DBE-974E-EABEB4197648}"/>
          </ac:spMkLst>
        </pc:spChg>
        <pc:spChg chg="mod">
          <ac:chgData name="Mr Porter" userId="caeb4aa7-6afb-46a3-a995-19b0c182e2ba" providerId="ADAL" clId="{366FC1A7-ABEC-43E0-BEA2-89D29B753260}" dt="2020-08-23T11:07:09.336" v="1528" actId="1076"/>
          <ac:spMkLst>
            <pc:docMk/>
            <pc:sldMk cId="1389045265" sldId="278"/>
            <ac:spMk id="14" creationId="{973A1E8C-29E3-431D-80D3-779D4F2ECFC5}"/>
          </ac:spMkLst>
        </pc:spChg>
        <pc:spChg chg="mod">
          <ac:chgData name="Mr Porter" userId="caeb4aa7-6afb-46a3-a995-19b0c182e2ba" providerId="ADAL" clId="{366FC1A7-ABEC-43E0-BEA2-89D29B753260}" dt="2020-08-23T11:07:09.336" v="1528" actId="1076"/>
          <ac:spMkLst>
            <pc:docMk/>
            <pc:sldMk cId="1389045265" sldId="278"/>
            <ac:spMk id="15" creationId="{1872D1BB-92DD-42F7-92D0-1C7D908CFA7E}"/>
          </ac:spMkLst>
        </pc:spChg>
        <pc:spChg chg="mod">
          <ac:chgData name="Mr Porter" userId="caeb4aa7-6afb-46a3-a995-19b0c182e2ba" providerId="ADAL" clId="{366FC1A7-ABEC-43E0-BEA2-89D29B753260}" dt="2020-08-23T11:07:09.336" v="1528" actId="1076"/>
          <ac:spMkLst>
            <pc:docMk/>
            <pc:sldMk cId="1389045265" sldId="278"/>
            <ac:spMk id="16" creationId="{F3563341-FE79-4F93-A685-5BE870BEAD09}"/>
          </ac:spMkLst>
        </pc:spChg>
        <pc:spChg chg="mod">
          <ac:chgData name="Mr Porter" userId="caeb4aa7-6afb-46a3-a995-19b0c182e2ba" providerId="ADAL" clId="{366FC1A7-ABEC-43E0-BEA2-89D29B753260}" dt="2020-08-23T11:07:59.611" v="1537" actId="1076"/>
          <ac:spMkLst>
            <pc:docMk/>
            <pc:sldMk cId="1389045265" sldId="278"/>
            <ac:spMk id="18" creationId="{39071CE2-350B-426E-8A75-FF14B2F9841D}"/>
          </ac:spMkLst>
        </pc:spChg>
        <pc:spChg chg="mod">
          <ac:chgData name="Mr Porter" userId="caeb4aa7-6afb-46a3-a995-19b0c182e2ba" providerId="ADAL" clId="{366FC1A7-ABEC-43E0-BEA2-89D29B753260}" dt="2020-08-23T11:07:59.611" v="1537" actId="1076"/>
          <ac:spMkLst>
            <pc:docMk/>
            <pc:sldMk cId="1389045265" sldId="278"/>
            <ac:spMk id="19" creationId="{40FFB741-1AB0-4798-8F99-6B923C3E9D43}"/>
          </ac:spMkLst>
        </pc:spChg>
        <pc:spChg chg="mod">
          <ac:chgData name="Mr Porter" userId="caeb4aa7-6afb-46a3-a995-19b0c182e2ba" providerId="ADAL" clId="{366FC1A7-ABEC-43E0-BEA2-89D29B753260}" dt="2020-08-23T11:07:59.611" v="1537" actId="1076"/>
          <ac:spMkLst>
            <pc:docMk/>
            <pc:sldMk cId="1389045265" sldId="278"/>
            <ac:spMk id="20" creationId="{8F961466-7136-4B17-9B9B-EA1B82E4DBFE}"/>
          </ac:spMkLst>
        </pc:spChg>
        <pc:spChg chg="mod">
          <ac:chgData name="Mr Porter" userId="caeb4aa7-6afb-46a3-a995-19b0c182e2ba" providerId="ADAL" clId="{366FC1A7-ABEC-43E0-BEA2-89D29B753260}" dt="2020-08-23T11:07:59.611" v="1537" actId="1076"/>
          <ac:spMkLst>
            <pc:docMk/>
            <pc:sldMk cId="1389045265" sldId="278"/>
            <ac:spMk id="21" creationId="{B567E072-D4E9-4EC0-B4B4-A360AB3E8FB6}"/>
          </ac:spMkLst>
        </pc:spChg>
        <pc:spChg chg="mod">
          <ac:chgData name="Mr Porter" userId="caeb4aa7-6afb-46a3-a995-19b0c182e2ba" providerId="ADAL" clId="{366FC1A7-ABEC-43E0-BEA2-89D29B753260}" dt="2020-08-23T11:07:59.611" v="1537" actId="1076"/>
          <ac:spMkLst>
            <pc:docMk/>
            <pc:sldMk cId="1389045265" sldId="278"/>
            <ac:spMk id="22" creationId="{8FA39C5C-1E17-4B68-8F76-60C0EC4D04F1}"/>
          </ac:spMkLst>
        </pc:spChg>
        <pc:spChg chg="mod">
          <ac:chgData name="Mr Porter" userId="caeb4aa7-6afb-46a3-a995-19b0c182e2ba" providerId="ADAL" clId="{366FC1A7-ABEC-43E0-BEA2-89D29B753260}" dt="2020-08-23T11:07:59.611" v="1537" actId="1076"/>
          <ac:spMkLst>
            <pc:docMk/>
            <pc:sldMk cId="1389045265" sldId="278"/>
            <ac:spMk id="23" creationId="{A8C98435-44F3-42E1-9F65-5A81667BE738}"/>
          </ac:spMkLst>
        </pc:spChg>
        <pc:spChg chg="mod">
          <ac:chgData name="Mr Porter" userId="caeb4aa7-6afb-46a3-a995-19b0c182e2ba" providerId="ADAL" clId="{366FC1A7-ABEC-43E0-BEA2-89D29B753260}" dt="2020-08-23T11:07:59.611" v="1537" actId="1076"/>
          <ac:spMkLst>
            <pc:docMk/>
            <pc:sldMk cId="1389045265" sldId="278"/>
            <ac:spMk id="24" creationId="{EBB2E027-F07B-4E5A-A3EA-100E3018E74F}"/>
          </ac:spMkLst>
        </pc:spChg>
        <pc:spChg chg="mod">
          <ac:chgData name="Mr Porter" userId="caeb4aa7-6afb-46a3-a995-19b0c182e2ba" providerId="ADAL" clId="{366FC1A7-ABEC-43E0-BEA2-89D29B753260}" dt="2020-08-23T11:07:59.611" v="1537" actId="1076"/>
          <ac:spMkLst>
            <pc:docMk/>
            <pc:sldMk cId="1389045265" sldId="278"/>
            <ac:spMk id="25" creationId="{2FBF5877-3B63-4F8F-B4B6-4038AC97A2BE}"/>
          </ac:spMkLst>
        </pc:spChg>
        <pc:spChg chg="mod">
          <ac:chgData name="Mr Porter" userId="caeb4aa7-6afb-46a3-a995-19b0c182e2ba" providerId="ADAL" clId="{366FC1A7-ABEC-43E0-BEA2-89D29B753260}" dt="2020-08-23T11:07:59.611" v="1537" actId="1076"/>
          <ac:spMkLst>
            <pc:docMk/>
            <pc:sldMk cId="1389045265" sldId="278"/>
            <ac:spMk id="26" creationId="{5BF03767-FDA2-4CC6-BCA4-4B12611A0AE8}"/>
          </ac:spMkLst>
        </pc:spChg>
        <pc:spChg chg="mod">
          <ac:chgData name="Mr Porter" userId="caeb4aa7-6afb-46a3-a995-19b0c182e2ba" providerId="ADAL" clId="{366FC1A7-ABEC-43E0-BEA2-89D29B753260}" dt="2020-08-23T11:07:59.611" v="1537" actId="1076"/>
          <ac:spMkLst>
            <pc:docMk/>
            <pc:sldMk cId="1389045265" sldId="278"/>
            <ac:spMk id="27" creationId="{ED25D7AE-76D3-4A65-B5AF-8189E8C7CC08}"/>
          </ac:spMkLst>
        </pc:spChg>
        <pc:spChg chg="del">
          <ac:chgData name="Mr Porter" userId="caeb4aa7-6afb-46a3-a995-19b0c182e2ba" providerId="ADAL" clId="{366FC1A7-ABEC-43E0-BEA2-89D29B753260}" dt="2020-08-23T11:07:43.344" v="1533" actId="700"/>
          <ac:spMkLst>
            <pc:docMk/>
            <pc:sldMk cId="1389045265" sldId="278"/>
            <ac:spMk id="71" creationId="{4FAE1107-CEC3-4041-8BAA-CDB6F6759B35}"/>
          </ac:spMkLst>
        </pc:spChg>
        <pc:grpChg chg="add del mod">
          <ac:chgData name="Mr Porter" userId="caeb4aa7-6afb-46a3-a995-19b0c182e2ba" providerId="ADAL" clId="{366FC1A7-ABEC-43E0-BEA2-89D29B753260}" dt="2020-08-23T11:07:16.610" v="1529" actId="478"/>
          <ac:grpSpMkLst>
            <pc:docMk/>
            <pc:sldMk cId="1389045265" sldId="278"/>
            <ac:grpSpMk id="6" creationId="{EE8957FB-22CB-4097-A3C7-ACD29E6077D2}"/>
          </ac:grpSpMkLst>
        </pc:grpChg>
        <pc:grpChg chg="add mod">
          <ac:chgData name="Mr Porter" userId="caeb4aa7-6afb-46a3-a995-19b0c182e2ba" providerId="ADAL" clId="{366FC1A7-ABEC-43E0-BEA2-89D29B753260}" dt="2020-08-23T11:07:59.611" v="1537" actId="1076"/>
          <ac:grpSpMkLst>
            <pc:docMk/>
            <pc:sldMk cId="1389045265" sldId="278"/>
            <ac:grpSpMk id="17" creationId="{04B80442-D7C1-47EC-AE30-C1A89C624B99}"/>
          </ac:grpSpMkLst>
        </pc:grpChg>
        <pc:cxnChg chg="del">
          <ac:chgData name="Mr Porter" userId="caeb4aa7-6afb-46a3-a995-19b0c182e2ba" providerId="ADAL" clId="{366FC1A7-ABEC-43E0-BEA2-89D29B753260}" dt="2020-08-23T11:07:43.344" v="1533" actId="700"/>
          <ac:cxnSpMkLst>
            <pc:docMk/>
            <pc:sldMk cId="1389045265" sldId="278"/>
            <ac:cxnSpMk id="73" creationId="{1AEA88FB-F5DD-45CE-AAE1-7B33D0ABDD25}"/>
          </ac:cxnSpMkLst>
        </pc:cxnChg>
      </pc:sldChg>
      <pc:sldChg chg="addSp modSp add mod">
        <pc:chgData name="Mr Porter" userId="caeb4aa7-6afb-46a3-a995-19b0c182e2ba" providerId="ADAL" clId="{366FC1A7-ABEC-43E0-BEA2-89D29B753260}" dt="2020-08-23T11:09:10.098" v="1555" actId="14100"/>
        <pc:sldMkLst>
          <pc:docMk/>
          <pc:sldMk cId="1676445460" sldId="279"/>
        </pc:sldMkLst>
        <pc:spChg chg="mod">
          <ac:chgData name="Mr Porter" userId="caeb4aa7-6afb-46a3-a995-19b0c182e2ba" providerId="ADAL" clId="{366FC1A7-ABEC-43E0-BEA2-89D29B753260}" dt="2020-08-23T11:08:16.414" v="1549"/>
          <ac:spMkLst>
            <pc:docMk/>
            <pc:sldMk cId="1676445460" sldId="279"/>
            <ac:spMk id="2" creationId="{00000000-0000-0000-0000-000000000000}"/>
          </ac:spMkLst>
        </pc:spChg>
        <pc:spChg chg="mod">
          <ac:chgData name="Mr Porter" userId="caeb4aa7-6afb-46a3-a995-19b0c182e2ba" providerId="ADAL" clId="{366FC1A7-ABEC-43E0-BEA2-89D29B753260}" dt="2020-08-23T11:08:08.751" v="1548" actId="20577"/>
          <ac:spMkLst>
            <pc:docMk/>
            <pc:sldMk cId="1676445460" sldId="279"/>
            <ac:spMk id="4" creationId="{00000000-0000-0000-0000-000000000000}"/>
          </ac:spMkLst>
        </pc:spChg>
        <pc:picChg chg="add mod">
          <ac:chgData name="Mr Porter" userId="caeb4aa7-6afb-46a3-a995-19b0c182e2ba" providerId="ADAL" clId="{366FC1A7-ABEC-43E0-BEA2-89D29B753260}" dt="2020-08-23T11:09:10.098" v="1555" actId="14100"/>
          <ac:picMkLst>
            <pc:docMk/>
            <pc:sldMk cId="1676445460" sldId="279"/>
            <ac:picMk id="14338" creationId="{580AC647-0CB9-468E-BA7D-68670FCB0D0E}"/>
          </ac:picMkLst>
        </pc:picChg>
      </pc:sldChg>
      <pc:sldChg chg="addSp modSp add mod">
        <pc:chgData name="Mr Porter" userId="caeb4aa7-6afb-46a3-a995-19b0c182e2ba" providerId="ADAL" clId="{366FC1A7-ABEC-43E0-BEA2-89D29B753260}" dt="2020-08-23T11:10:12.184" v="1571" actId="14100"/>
        <pc:sldMkLst>
          <pc:docMk/>
          <pc:sldMk cId="2777406523" sldId="280"/>
        </pc:sldMkLst>
        <pc:spChg chg="mod">
          <ac:chgData name="Mr Porter" userId="caeb4aa7-6afb-46a3-a995-19b0c182e2ba" providerId="ADAL" clId="{366FC1A7-ABEC-43E0-BEA2-89D29B753260}" dt="2020-08-23T11:09:25.805" v="1557"/>
          <ac:spMkLst>
            <pc:docMk/>
            <pc:sldMk cId="2777406523" sldId="280"/>
            <ac:spMk id="2" creationId="{00000000-0000-0000-0000-000000000000}"/>
          </ac:spMkLst>
        </pc:spChg>
        <pc:spChg chg="mod">
          <ac:chgData name="Mr Porter" userId="caeb4aa7-6afb-46a3-a995-19b0c182e2ba" providerId="ADAL" clId="{366FC1A7-ABEC-43E0-BEA2-89D29B753260}" dt="2020-08-23T11:09:29.227" v="1567" actId="20577"/>
          <ac:spMkLst>
            <pc:docMk/>
            <pc:sldMk cId="2777406523" sldId="280"/>
            <ac:spMk id="4" creationId="{00000000-0000-0000-0000-000000000000}"/>
          </ac:spMkLst>
        </pc:spChg>
        <pc:picChg chg="add mod">
          <ac:chgData name="Mr Porter" userId="caeb4aa7-6afb-46a3-a995-19b0c182e2ba" providerId="ADAL" clId="{366FC1A7-ABEC-43E0-BEA2-89D29B753260}" dt="2020-08-23T11:10:12.184" v="1571" actId="14100"/>
          <ac:picMkLst>
            <pc:docMk/>
            <pc:sldMk cId="2777406523" sldId="280"/>
            <ac:picMk id="15362" creationId="{AAA7FA69-1E49-4713-81E4-4537210EEB84}"/>
          </ac:picMkLst>
        </pc:picChg>
      </pc:sldChg>
      <pc:sldChg chg="addSp modSp add mod">
        <pc:chgData name="Mr Porter" userId="caeb4aa7-6afb-46a3-a995-19b0c182e2ba" providerId="ADAL" clId="{366FC1A7-ABEC-43E0-BEA2-89D29B753260}" dt="2020-08-23T11:11:53.059" v="1618" actId="14100"/>
        <pc:sldMkLst>
          <pc:docMk/>
          <pc:sldMk cId="1570510554" sldId="281"/>
        </pc:sldMkLst>
        <pc:spChg chg="mod">
          <ac:chgData name="Mr Porter" userId="caeb4aa7-6afb-46a3-a995-19b0c182e2ba" providerId="ADAL" clId="{366FC1A7-ABEC-43E0-BEA2-89D29B753260}" dt="2020-08-23T11:10:57.302" v="1614" actId="20577"/>
          <ac:spMkLst>
            <pc:docMk/>
            <pc:sldMk cId="1570510554" sldId="281"/>
            <ac:spMk id="2" creationId="{00000000-0000-0000-0000-000000000000}"/>
          </ac:spMkLst>
        </pc:spChg>
        <pc:spChg chg="mod">
          <ac:chgData name="Mr Porter" userId="caeb4aa7-6afb-46a3-a995-19b0c182e2ba" providerId="ADAL" clId="{366FC1A7-ABEC-43E0-BEA2-89D29B753260}" dt="2020-08-23T11:10:22.709" v="1583" actId="20577"/>
          <ac:spMkLst>
            <pc:docMk/>
            <pc:sldMk cId="1570510554" sldId="281"/>
            <ac:spMk id="4" creationId="{00000000-0000-0000-0000-000000000000}"/>
          </ac:spMkLst>
        </pc:spChg>
        <pc:picChg chg="add mod">
          <ac:chgData name="Mr Porter" userId="caeb4aa7-6afb-46a3-a995-19b0c182e2ba" providerId="ADAL" clId="{366FC1A7-ABEC-43E0-BEA2-89D29B753260}" dt="2020-08-23T11:11:53.059" v="1618" actId="14100"/>
          <ac:picMkLst>
            <pc:docMk/>
            <pc:sldMk cId="1570510554" sldId="281"/>
            <ac:picMk id="16386" creationId="{1CE2E06A-D464-4CFA-9FAF-164297D3B961}"/>
          </ac:picMkLst>
        </pc:picChg>
      </pc:sldChg>
      <pc:sldChg chg="addSp delSp modSp add mod">
        <pc:chgData name="Mr Porter" userId="caeb4aa7-6afb-46a3-a995-19b0c182e2ba" providerId="ADAL" clId="{366FC1A7-ABEC-43E0-BEA2-89D29B753260}" dt="2020-08-23T11:14:33.160" v="1675" actId="14100"/>
        <pc:sldMkLst>
          <pc:docMk/>
          <pc:sldMk cId="23417988" sldId="282"/>
        </pc:sldMkLst>
        <pc:spChg chg="mod">
          <ac:chgData name="Mr Porter" userId="caeb4aa7-6afb-46a3-a995-19b0c182e2ba" providerId="ADAL" clId="{366FC1A7-ABEC-43E0-BEA2-89D29B753260}" dt="2020-08-23T11:13:05.799" v="1666" actId="403"/>
          <ac:spMkLst>
            <pc:docMk/>
            <pc:sldMk cId="23417988" sldId="282"/>
            <ac:spMk id="2" creationId="{00000000-0000-0000-0000-000000000000}"/>
          </ac:spMkLst>
        </pc:spChg>
        <pc:spChg chg="mod">
          <ac:chgData name="Mr Porter" userId="caeb4aa7-6afb-46a3-a995-19b0c182e2ba" providerId="ADAL" clId="{366FC1A7-ABEC-43E0-BEA2-89D29B753260}" dt="2020-08-23T11:12:00.542" v="1625" actId="20577"/>
          <ac:spMkLst>
            <pc:docMk/>
            <pc:sldMk cId="23417988" sldId="282"/>
            <ac:spMk id="4" creationId="{00000000-0000-0000-0000-000000000000}"/>
          </ac:spMkLst>
        </pc:spChg>
        <pc:picChg chg="add del mod">
          <ac:chgData name="Mr Porter" userId="caeb4aa7-6afb-46a3-a995-19b0c182e2ba" providerId="ADAL" clId="{366FC1A7-ABEC-43E0-BEA2-89D29B753260}" dt="2020-08-23T11:14:28.300" v="1672" actId="478"/>
          <ac:picMkLst>
            <pc:docMk/>
            <pc:sldMk cId="23417988" sldId="282"/>
            <ac:picMk id="3" creationId="{156936FB-ED7D-46D3-AAAD-5E4AE0B80BBC}"/>
          </ac:picMkLst>
        </pc:picChg>
        <pc:picChg chg="add mod">
          <ac:chgData name="Mr Porter" userId="caeb4aa7-6afb-46a3-a995-19b0c182e2ba" providerId="ADAL" clId="{366FC1A7-ABEC-43E0-BEA2-89D29B753260}" dt="2020-08-23T11:14:33.160" v="1675" actId="14100"/>
          <ac:picMkLst>
            <pc:docMk/>
            <pc:sldMk cId="23417988" sldId="282"/>
            <ac:picMk id="17410" creationId="{9D49529D-C27D-47A3-A8D7-60D8AF6194A5}"/>
          </ac:picMkLst>
        </pc:picChg>
      </pc:sldChg>
      <pc:sldChg chg="addSp modSp add mod">
        <pc:chgData name="Mr Porter" userId="caeb4aa7-6afb-46a3-a995-19b0c182e2ba" providerId="ADAL" clId="{366FC1A7-ABEC-43E0-BEA2-89D29B753260}" dt="2020-08-23T11:16:58.569" v="1741" actId="20577"/>
        <pc:sldMkLst>
          <pc:docMk/>
          <pc:sldMk cId="1414409142" sldId="283"/>
        </pc:sldMkLst>
        <pc:spChg chg="mod">
          <ac:chgData name="Mr Porter" userId="caeb4aa7-6afb-46a3-a995-19b0c182e2ba" providerId="ADAL" clId="{366FC1A7-ABEC-43E0-BEA2-89D29B753260}" dt="2020-08-23T11:16:58.569" v="1741" actId="20577"/>
          <ac:spMkLst>
            <pc:docMk/>
            <pc:sldMk cId="1414409142" sldId="283"/>
            <ac:spMk id="2" creationId="{00000000-0000-0000-0000-000000000000}"/>
          </ac:spMkLst>
        </pc:spChg>
        <pc:spChg chg="mod">
          <ac:chgData name="Mr Porter" userId="caeb4aa7-6afb-46a3-a995-19b0c182e2ba" providerId="ADAL" clId="{366FC1A7-ABEC-43E0-BEA2-89D29B753260}" dt="2020-08-23T11:16:34.517" v="1729" actId="20577"/>
          <ac:spMkLst>
            <pc:docMk/>
            <pc:sldMk cId="1414409142" sldId="283"/>
            <ac:spMk id="4" creationId="{00000000-0000-0000-0000-000000000000}"/>
          </ac:spMkLst>
        </pc:spChg>
        <pc:picChg chg="add mod">
          <ac:chgData name="Mr Porter" userId="caeb4aa7-6afb-46a3-a995-19b0c182e2ba" providerId="ADAL" clId="{366FC1A7-ABEC-43E0-BEA2-89D29B753260}" dt="2020-08-23T11:15:26.376" v="1692" actId="14100"/>
          <ac:picMkLst>
            <pc:docMk/>
            <pc:sldMk cId="1414409142" sldId="283"/>
            <ac:picMk id="3" creationId="{86698DE6-1829-4773-B422-4B7BCAC54805}"/>
          </ac:picMkLst>
        </pc:picChg>
      </pc:sldChg>
      <pc:sldChg chg="addSp modSp add mod">
        <pc:chgData name="Mr Porter" userId="caeb4aa7-6afb-46a3-a995-19b0c182e2ba" providerId="ADAL" clId="{366FC1A7-ABEC-43E0-BEA2-89D29B753260}" dt="2020-08-23T11:06:40.235" v="1516" actId="1076"/>
        <pc:sldMkLst>
          <pc:docMk/>
          <pc:sldMk cId="355634360" sldId="284"/>
        </pc:sldMkLst>
        <pc:spChg chg="mod">
          <ac:chgData name="Mr Porter" userId="caeb4aa7-6afb-46a3-a995-19b0c182e2ba" providerId="ADAL" clId="{366FC1A7-ABEC-43E0-BEA2-89D29B753260}" dt="2020-08-23T11:06:23.289" v="1512" actId="113"/>
          <ac:spMkLst>
            <pc:docMk/>
            <pc:sldMk cId="355634360" sldId="284"/>
            <ac:spMk id="2" creationId="{00000000-0000-0000-0000-000000000000}"/>
          </ac:spMkLst>
        </pc:spChg>
        <pc:picChg chg="add mod">
          <ac:chgData name="Mr Porter" userId="caeb4aa7-6afb-46a3-a995-19b0c182e2ba" providerId="ADAL" clId="{366FC1A7-ABEC-43E0-BEA2-89D29B753260}" dt="2020-08-23T11:06:40.235" v="1516" actId="1076"/>
          <ac:picMkLst>
            <pc:docMk/>
            <pc:sldMk cId="355634360" sldId="284"/>
            <ac:picMk id="13314" creationId="{240ADD2C-9F39-4921-BF0E-5490E632F076}"/>
          </ac:picMkLst>
        </pc:picChg>
      </pc:sldChg>
      <pc:sldChg chg="add del">
        <pc:chgData name="Mr Porter" userId="caeb4aa7-6afb-46a3-a995-19b0c182e2ba" providerId="ADAL" clId="{366FC1A7-ABEC-43E0-BEA2-89D29B753260}" dt="2020-08-23T11:16:20.628" v="1718" actId="47"/>
        <pc:sldMkLst>
          <pc:docMk/>
          <pc:sldMk cId="519222416" sldId="285"/>
        </pc:sldMkLst>
      </pc:sldChg>
      <pc:sldChg chg="addSp delSp modSp add mod">
        <pc:chgData name="Mr Porter" userId="caeb4aa7-6afb-46a3-a995-19b0c182e2ba" providerId="ADAL" clId="{366FC1A7-ABEC-43E0-BEA2-89D29B753260}" dt="2020-08-23T11:16:56.148" v="1740" actId="20577"/>
        <pc:sldMkLst>
          <pc:docMk/>
          <pc:sldMk cId="613500313" sldId="285"/>
        </pc:sldMkLst>
        <pc:spChg chg="mod">
          <ac:chgData name="Mr Porter" userId="caeb4aa7-6afb-46a3-a995-19b0c182e2ba" providerId="ADAL" clId="{366FC1A7-ABEC-43E0-BEA2-89D29B753260}" dt="2020-08-23T11:16:56.148" v="1740" actId="20577"/>
          <ac:spMkLst>
            <pc:docMk/>
            <pc:sldMk cId="613500313" sldId="285"/>
            <ac:spMk id="2" creationId="{00000000-0000-0000-0000-000000000000}"/>
          </ac:spMkLst>
        </pc:spChg>
        <pc:spChg chg="mod">
          <ac:chgData name="Mr Porter" userId="caeb4aa7-6afb-46a3-a995-19b0c182e2ba" providerId="ADAL" clId="{366FC1A7-ABEC-43E0-BEA2-89D29B753260}" dt="2020-08-23T11:16:32.299" v="1726" actId="20577"/>
          <ac:spMkLst>
            <pc:docMk/>
            <pc:sldMk cId="613500313" sldId="285"/>
            <ac:spMk id="4" creationId="{00000000-0000-0000-0000-000000000000}"/>
          </ac:spMkLst>
        </pc:spChg>
        <pc:picChg chg="del">
          <ac:chgData name="Mr Porter" userId="caeb4aa7-6afb-46a3-a995-19b0c182e2ba" providerId="ADAL" clId="{366FC1A7-ABEC-43E0-BEA2-89D29B753260}" dt="2020-08-23T11:16:30.564" v="1723" actId="478"/>
          <ac:picMkLst>
            <pc:docMk/>
            <pc:sldMk cId="613500313" sldId="285"/>
            <ac:picMk id="3" creationId="{86698DE6-1829-4773-B422-4B7BCAC54805}"/>
          </ac:picMkLst>
        </pc:picChg>
        <pc:picChg chg="add mod">
          <ac:chgData name="Mr Porter" userId="caeb4aa7-6afb-46a3-a995-19b0c182e2ba" providerId="ADAL" clId="{366FC1A7-ABEC-43E0-BEA2-89D29B753260}" dt="2020-08-23T11:16:44.095" v="1733" actId="14100"/>
          <ac:picMkLst>
            <pc:docMk/>
            <pc:sldMk cId="613500313" sldId="285"/>
            <ac:picMk id="5" creationId="{7B51B116-F638-4917-9B60-B048723D6C9E}"/>
          </ac:picMkLst>
        </pc:picChg>
      </pc:sldChg>
      <pc:sldChg chg="addSp delSp add del setBg delDesignElem">
        <pc:chgData name="Mr Porter" userId="caeb4aa7-6afb-46a3-a995-19b0c182e2ba" providerId="ADAL" clId="{366FC1A7-ABEC-43E0-BEA2-89D29B753260}" dt="2020-08-23T11:16:26.955" v="1721"/>
        <pc:sldMkLst>
          <pc:docMk/>
          <pc:sldMk cId="1404247049" sldId="285"/>
        </pc:sldMkLst>
        <pc:spChg chg="add del">
          <ac:chgData name="Mr Porter" userId="caeb4aa7-6afb-46a3-a995-19b0c182e2ba" providerId="ADAL" clId="{366FC1A7-ABEC-43E0-BEA2-89D29B753260}" dt="2020-08-23T11:16:26.955" v="1721"/>
          <ac:spMkLst>
            <pc:docMk/>
            <pc:sldMk cId="1404247049" sldId="285"/>
            <ac:spMk id="71" creationId="{4FAE1107-CEC3-4041-8BAA-CDB6F6759B35}"/>
          </ac:spMkLst>
        </pc:spChg>
        <pc:cxnChg chg="add del">
          <ac:chgData name="Mr Porter" userId="caeb4aa7-6afb-46a3-a995-19b0c182e2ba" providerId="ADAL" clId="{366FC1A7-ABEC-43E0-BEA2-89D29B753260}" dt="2020-08-23T11:16:26.955" v="1721"/>
          <ac:cxnSpMkLst>
            <pc:docMk/>
            <pc:sldMk cId="1404247049" sldId="285"/>
            <ac:cxnSpMk id="73" creationId="{1AEA88FB-F5DD-45CE-AAE1-7B33D0ABDD25}"/>
          </ac:cxnSpMkLst>
        </pc:cxnChg>
      </pc:sldChg>
      <pc:sldChg chg="add del">
        <pc:chgData name="Mr Porter" userId="caeb4aa7-6afb-46a3-a995-19b0c182e2ba" providerId="ADAL" clId="{366FC1A7-ABEC-43E0-BEA2-89D29B753260}" dt="2020-08-23T11:16:20.628" v="1718" actId="47"/>
        <pc:sldMkLst>
          <pc:docMk/>
          <pc:sldMk cId="3196052415" sldId="286"/>
        </pc:sldMkLst>
      </pc:sldChg>
      <pc:sldChg chg="add del">
        <pc:chgData name="Mr Porter" userId="caeb4aa7-6afb-46a3-a995-19b0c182e2ba" providerId="ADAL" clId="{366FC1A7-ABEC-43E0-BEA2-89D29B753260}" dt="2020-08-23T11:16:20.628" v="1718" actId="47"/>
        <pc:sldMkLst>
          <pc:docMk/>
          <pc:sldMk cId="1830251901" sldId="287"/>
        </pc:sldMkLst>
      </pc:sldChg>
      <pc:sldChg chg="add del">
        <pc:chgData name="Mr Porter" userId="caeb4aa7-6afb-46a3-a995-19b0c182e2ba" providerId="ADAL" clId="{366FC1A7-ABEC-43E0-BEA2-89D29B753260}" dt="2020-08-23T11:16:20.628" v="1718" actId="47"/>
        <pc:sldMkLst>
          <pc:docMk/>
          <pc:sldMk cId="2325034902" sldId="28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4939" y="0"/>
            <a:ext cx="2949099" cy="498693"/>
          </a:xfrm>
          <a:prstGeom prst="rect">
            <a:avLst/>
          </a:prstGeom>
        </p:spPr>
        <p:txBody>
          <a:bodyPr vert="horz" lIns="91440" tIns="45720" rIns="91440" bIns="45720" rtlCol="0"/>
          <a:lstStyle>
            <a:lvl1pPr algn="r">
              <a:defRPr sz="1200"/>
            </a:lvl1pPr>
          </a:lstStyle>
          <a:p>
            <a:fld id="{3F320B4C-66E5-4436-BE3F-306C45911FCF}" type="datetimeFigureOut">
              <a:rPr lang="en-GB" smtClean="0"/>
              <a:pPr/>
              <a:t>25/10/2021</a:t>
            </a:fld>
            <a:endParaRPr lang="en-GB"/>
          </a:p>
        </p:txBody>
      </p:sp>
      <p:sp>
        <p:nvSpPr>
          <p:cNvPr id="4" name="Footer Placeholder 3"/>
          <p:cNvSpPr>
            <a:spLocks noGrp="1"/>
          </p:cNvSpPr>
          <p:nvPr>
            <p:ph type="ftr" sz="quarter" idx="2"/>
          </p:nvPr>
        </p:nvSpPr>
        <p:spPr>
          <a:xfrm>
            <a:off x="0" y="9440647"/>
            <a:ext cx="2949099" cy="49869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4939" y="9440647"/>
            <a:ext cx="2949099" cy="498692"/>
          </a:xfrm>
          <a:prstGeom prst="rect">
            <a:avLst/>
          </a:prstGeom>
        </p:spPr>
        <p:txBody>
          <a:bodyPr vert="horz" lIns="91440" tIns="45720" rIns="91440" bIns="45720" rtlCol="0" anchor="b"/>
          <a:lstStyle>
            <a:lvl1pPr algn="r">
              <a:defRPr sz="1200"/>
            </a:lvl1pPr>
          </a:lstStyle>
          <a:p>
            <a:fld id="{1E75568E-D5A0-4573-AFB6-00F5380AE102}" type="slidenum">
              <a:rPr lang="en-GB" smtClean="0"/>
              <a:pPr/>
              <a:t>‹#›</a:t>
            </a:fld>
            <a:endParaRPr lang="en-GB"/>
          </a:p>
        </p:txBody>
      </p:sp>
    </p:spTree>
    <p:extLst>
      <p:ext uri="{BB962C8B-B14F-4D97-AF65-F5344CB8AC3E}">
        <p14:creationId xmlns:p14="http://schemas.microsoft.com/office/powerpoint/2010/main" val="11356277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4450" y="0"/>
            <a:ext cx="2949575" cy="498475"/>
          </a:xfrm>
          <a:prstGeom prst="rect">
            <a:avLst/>
          </a:prstGeom>
        </p:spPr>
        <p:txBody>
          <a:bodyPr vert="horz" lIns="91440" tIns="45720" rIns="91440" bIns="45720" rtlCol="0"/>
          <a:lstStyle>
            <a:lvl1pPr algn="r">
              <a:defRPr sz="1200"/>
            </a:lvl1pPr>
          </a:lstStyle>
          <a:p>
            <a:fld id="{B3E8A481-4D74-4616-8752-6DB84BB7BECE}" type="datetimeFigureOut">
              <a:rPr lang="en-GB" smtClean="0"/>
              <a:t>25/10/2021</a:t>
            </a:fld>
            <a:endParaRPr lang="en-GB"/>
          </a:p>
        </p:txBody>
      </p:sp>
      <p:sp>
        <p:nvSpPr>
          <p:cNvPr id="4" name="Slide Image Placeholder 3"/>
          <p:cNvSpPr>
            <a:spLocks noGrp="1" noRot="1" noChangeAspect="1"/>
          </p:cNvSpPr>
          <p:nvPr>
            <p:ph type="sldImg" idx="2"/>
          </p:nvPr>
        </p:nvSpPr>
        <p:spPr>
          <a:xfrm>
            <a:off x="1166813" y="1243013"/>
            <a:ext cx="4471987"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1038" y="4783138"/>
            <a:ext cx="5443537" cy="39131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4450" y="9440863"/>
            <a:ext cx="2949575" cy="498475"/>
          </a:xfrm>
          <a:prstGeom prst="rect">
            <a:avLst/>
          </a:prstGeom>
        </p:spPr>
        <p:txBody>
          <a:bodyPr vert="horz" lIns="91440" tIns="45720" rIns="91440" bIns="45720" rtlCol="0" anchor="b"/>
          <a:lstStyle>
            <a:lvl1pPr algn="r">
              <a:defRPr sz="1200"/>
            </a:lvl1pPr>
          </a:lstStyle>
          <a:p>
            <a:fld id="{9A7BEBA0-6DAA-45F4-8649-B50BE501B04E}" type="slidenum">
              <a:rPr lang="en-GB" smtClean="0"/>
              <a:t>‹#›</a:t>
            </a:fld>
            <a:endParaRPr lang="en-GB"/>
          </a:p>
        </p:txBody>
      </p:sp>
    </p:spTree>
    <p:extLst>
      <p:ext uri="{BB962C8B-B14F-4D97-AF65-F5344CB8AC3E}">
        <p14:creationId xmlns:p14="http://schemas.microsoft.com/office/powerpoint/2010/main" val="1688095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B132101F-1C78-4A35-B9B9-FA3BC2678EB9}" type="datetimeFigureOut">
              <a:rPr lang="en-US" smtClean="0"/>
              <a:pPr/>
              <a:t>10/25/2021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4862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32101F-1C78-4A35-B9B9-FA3BC2678EB9}" type="datetimeFigureOut">
              <a:rPr lang="en-US" smtClean="0"/>
              <a:pPr/>
              <a:t>10/25/2021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2895132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32101F-1C78-4A35-B9B9-FA3BC2678EB9}" type="datetimeFigureOut">
              <a:rPr lang="en-US" smtClean="0"/>
              <a:pPr/>
              <a:t>10/25/2021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1832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32101F-1C78-4A35-B9B9-FA3BC2678EB9}" type="datetimeFigureOut">
              <a:rPr lang="en-US" smtClean="0"/>
              <a:pPr/>
              <a:t>10/25/2021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1873189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32101F-1C78-4A35-B9B9-FA3BC2678EB9}" type="datetimeFigureOut">
              <a:rPr lang="en-US" smtClean="0"/>
              <a:pPr/>
              <a:t>10/25/2021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7760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132101F-1C78-4A35-B9B9-FA3BC2678EB9}" type="datetimeFigureOut">
              <a:rPr lang="en-US" smtClean="0"/>
              <a:pPr/>
              <a:t>10/25/2021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3756095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32101F-1C78-4A35-B9B9-FA3BC2678EB9}" type="datetimeFigureOut">
              <a:rPr lang="en-US" smtClean="0"/>
              <a:pPr/>
              <a:t>10/25/2021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2454257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132101F-1C78-4A35-B9B9-FA3BC2678EB9}" type="datetimeFigureOut">
              <a:rPr lang="en-US" smtClean="0"/>
              <a:pPr/>
              <a:t>10/25/2021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1787316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2101F-1C78-4A35-B9B9-FA3BC2678EB9}" type="datetimeFigureOut">
              <a:rPr lang="en-US" smtClean="0"/>
              <a:pPr/>
              <a:t>10/25/2021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3450375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2101F-1C78-4A35-B9B9-FA3BC2678EB9}" type="datetimeFigureOut">
              <a:rPr lang="en-US" smtClean="0"/>
              <a:pPr/>
              <a:t>10/25/2021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1897368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132101F-1C78-4A35-B9B9-FA3BC2678EB9}" type="datetimeFigureOut">
              <a:rPr lang="en-US" smtClean="0"/>
              <a:pPr/>
              <a:t>10/25/2021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38D3F3-DB27-4CBF-864A-E28263BCB96D}"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8163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132101F-1C78-4A35-B9B9-FA3BC2678EB9}" type="datetimeFigureOut">
              <a:rPr lang="en-US" smtClean="0"/>
              <a:pPr/>
              <a:t>10/25/2021</a:t>
            </a:fld>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7C38D3F3-DB27-4CBF-864A-E28263BCB96D}" type="slidenum">
              <a:rPr lang="en-US" smtClean="0"/>
              <a:pPr/>
              <a:t>‹#›</a:t>
            </a:fld>
            <a:endParaRPr lang="en-US"/>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5576318"/>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8">
            <a:extLst>
              <a:ext uri="{FF2B5EF4-FFF2-40B4-BE49-F238E27FC236}">
                <a16:creationId xmlns:a16="http://schemas.microsoft.com/office/drawing/2014/main" id="{2FDF0794-1B86-42B2-B8C7-F60123E638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5" y="0"/>
            <a:ext cx="9141545"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Innovative contemporary smart industry: product design, automated production line, delivery and distribution with people, robots and machinery, industry 4.0 concept"/>
          <p:cNvPicPr>
            <a:picLocks noChangeAspect="1" noChangeArrowheads="1"/>
          </p:cNvPicPr>
          <p:nvPr/>
        </p:nvPicPr>
        <p:blipFill rotWithShape="1">
          <a:blip r:embed="rId2">
            <a:extLst>
              <a:ext uri="{28A0092B-C50C-407E-A947-70E740481C1C}">
                <a14:useLocalDpi xmlns:a14="http://schemas.microsoft.com/office/drawing/2010/main" val="0"/>
              </a:ext>
            </a:extLst>
          </a:blip>
          <a:srcRect t="1" r="27458" b="15072"/>
          <a:stretch/>
        </p:blipFill>
        <p:spPr bwMode="auto">
          <a:xfrm>
            <a:off x="-22696" y="-99687"/>
            <a:ext cx="9166696" cy="6957687"/>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0">
            <a:extLst>
              <a:ext uri="{FF2B5EF4-FFF2-40B4-BE49-F238E27FC236}">
                <a16:creationId xmlns:a16="http://schemas.microsoft.com/office/drawing/2014/main" id="{EAA48FC5-3C83-4F1B-BC33-DF0B588F83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2589" y="3064931"/>
            <a:ext cx="6221411" cy="2488568"/>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232011" y="3429000"/>
            <a:ext cx="5626239" cy="1090938"/>
          </a:xfrm>
        </p:spPr>
        <p:txBody>
          <a:bodyPr anchor="b">
            <a:normAutofit/>
          </a:bodyPr>
          <a:lstStyle/>
          <a:p>
            <a:pPr algn="l"/>
            <a:r>
              <a:rPr lang="en-GB" sz="3700" dirty="0">
                <a:solidFill>
                  <a:srgbClr val="FFFFFF"/>
                </a:solidFill>
              </a:rPr>
              <a:t>higher Design &amp; Manufacture</a:t>
            </a:r>
          </a:p>
        </p:txBody>
      </p:sp>
      <p:cxnSp>
        <p:nvCxnSpPr>
          <p:cNvPr id="17" name="Straight Connector 12">
            <a:extLst>
              <a:ext uri="{FF2B5EF4-FFF2-40B4-BE49-F238E27FC236}">
                <a16:creationId xmlns:a16="http://schemas.microsoft.com/office/drawing/2014/main" id="{62F01714-1A39-4194-BD47-8A9960C5998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32011" y="4666480"/>
            <a:ext cx="5124375" cy="0"/>
          </a:xfrm>
          <a:prstGeom prst="line">
            <a:avLst/>
          </a:prstGeom>
          <a:ln w="22225">
            <a:solidFill>
              <a:srgbClr val="CE346D"/>
            </a:solidFill>
          </a:ln>
        </p:spPr>
        <p:style>
          <a:lnRef idx="3">
            <a:schemeClr val="accent1"/>
          </a:lnRef>
          <a:fillRef idx="0">
            <a:schemeClr val="accent1"/>
          </a:fillRef>
          <a:effectRef idx="2">
            <a:schemeClr val="accent1"/>
          </a:effectRef>
          <a:fontRef idx="minor">
            <a:schemeClr val="tx1"/>
          </a:fontRef>
        </p:style>
      </p:cxnSp>
      <p:sp>
        <p:nvSpPr>
          <p:cNvPr id="9" name="Subtitle 2"/>
          <p:cNvSpPr>
            <a:spLocks noGrp="1"/>
          </p:cNvSpPr>
          <p:nvPr>
            <p:ph type="subTitle" idx="1"/>
          </p:nvPr>
        </p:nvSpPr>
        <p:spPr>
          <a:xfrm>
            <a:off x="3232011" y="4779313"/>
            <a:ext cx="5626238" cy="514816"/>
          </a:xfrm>
        </p:spPr>
        <p:txBody>
          <a:bodyPr anchor="t">
            <a:normAutofit/>
          </a:bodyPr>
          <a:lstStyle/>
          <a:p>
            <a:r>
              <a:rPr lang="en-GB" sz="2000" dirty="0" smtClean="0">
                <a:solidFill>
                  <a:srgbClr val="FFFFFF"/>
                </a:solidFill>
              </a:rPr>
              <a:t>Just in Time Production, Gantt Charts and Flow Charts</a:t>
            </a:r>
            <a:endParaRPr lang="en-GB" sz="2000" dirty="0">
              <a:solidFill>
                <a:srgbClr val="FFFFFF"/>
              </a:solidFill>
            </a:endParaRPr>
          </a:p>
        </p:txBody>
      </p:sp>
    </p:spTree>
    <p:extLst>
      <p:ext uri="{BB962C8B-B14F-4D97-AF65-F5344CB8AC3E}">
        <p14:creationId xmlns:p14="http://schemas.microsoft.com/office/powerpoint/2010/main" val="36065140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fontScale="90000"/>
          </a:bodyPr>
          <a:lstStyle/>
          <a:p>
            <a:r>
              <a:rPr lang="en-GB" dirty="0" smtClean="0">
                <a:solidFill>
                  <a:srgbClr val="FFFFFF"/>
                </a:solidFill>
              </a:rPr>
              <a:t>Past paper question</a:t>
            </a:r>
            <a:br>
              <a:rPr lang="en-GB" dirty="0" smtClean="0">
                <a:solidFill>
                  <a:srgbClr val="FFFFFF"/>
                </a:solidFill>
              </a:rPr>
            </a:br>
            <a:r>
              <a:rPr lang="en-GB" dirty="0" smtClean="0">
                <a:solidFill>
                  <a:srgbClr val="FFFFFF"/>
                </a:solidFill>
              </a:rPr>
              <a:t>2007 Q5</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pPr marL="0" indent="0">
              <a:buNone/>
            </a:pPr>
            <a:r>
              <a:rPr lang="en-US" sz="2400" dirty="0" smtClean="0"/>
              <a:t>“Just in Time” production is used by car manufacturers to reduce costs.</a:t>
            </a:r>
          </a:p>
          <a:p>
            <a:pPr marL="0" indent="0">
              <a:buNone/>
            </a:pPr>
            <a:endParaRPr lang="en-US" sz="2400" dirty="0"/>
          </a:p>
          <a:p>
            <a:pPr marL="0" indent="0">
              <a:buNone/>
            </a:pPr>
            <a:r>
              <a:rPr lang="en-US" sz="2400" dirty="0" smtClean="0"/>
              <a:t>With reference to car manufacture, describe “Just in Time” production. </a:t>
            </a:r>
          </a:p>
          <a:p>
            <a:pPr marL="0" indent="0">
              <a:buNone/>
            </a:pPr>
            <a:endParaRPr lang="en-US" sz="2400" dirty="0"/>
          </a:p>
          <a:p>
            <a:pPr marL="0" indent="0">
              <a:buNone/>
            </a:pPr>
            <a:r>
              <a:rPr lang="en-US" sz="2400" dirty="0" smtClean="0"/>
              <a:t>(3 marks)</a:t>
            </a:r>
          </a:p>
          <a:p>
            <a:pPr marL="0" indent="0">
              <a:buNone/>
            </a:pPr>
            <a:endParaRPr lang="en-US" sz="2400" dirty="0"/>
          </a:p>
          <a:p>
            <a:pPr marL="0" indent="0">
              <a:buNone/>
            </a:pPr>
            <a:r>
              <a:rPr lang="en-US" sz="2400" dirty="0" smtClean="0"/>
              <a:t>TIPS:</a:t>
            </a:r>
          </a:p>
          <a:p>
            <a:pPr lvl="1">
              <a:buFont typeface="Arial" panose="020B0604020202020204" pitchFamily="34" charset="0"/>
              <a:buChar char="•"/>
            </a:pPr>
            <a:r>
              <a:rPr lang="en-US" sz="2400" i="1" dirty="0" smtClean="0"/>
              <a:t>Think about the demand</a:t>
            </a:r>
          </a:p>
          <a:p>
            <a:pPr lvl="1">
              <a:buFont typeface="Arial" panose="020B0604020202020204" pitchFamily="34" charset="0"/>
              <a:buChar char="•"/>
            </a:pPr>
            <a:r>
              <a:rPr lang="en-US" sz="2400" i="1" dirty="0" smtClean="0"/>
              <a:t>Are parts produced by other companies/sub-contractors?</a:t>
            </a:r>
          </a:p>
          <a:p>
            <a:pPr lvl="1">
              <a:buFont typeface="Arial" panose="020B0604020202020204" pitchFamily="34" charset="0"/>
              <a:buChar char="•"/>
            </a:pPr>
            <a:r>
              <a:rPr lang="en-US" sz="2400" i="1" dirty="0" smtClean="0"/>
              <a:t>Think about materials</a:t>
            </a:r>
          </a:p>
          <a:p>
            <a:pPr lvl="1">
              <a:buFont typeface="Arial" panose="020B0604020202020204" pitchFamily="34" charset="0"/>
              <a:buChar char="•"/>
            </a:pPr>
            <a:r>
              <a:rPr lang="en-US" sz="2400" i="1" dirty="0" smtClean="0"/>
              <a:t>Think about cost</a:t>
            </a:r>
          </a:p>
          <a:p>
            <a:pPr lvl="1">
              <a:buFont typeface="Arial" panose="020B0604020202020204" pitchFamily="34" charset="0"/>
              <a:buChar char="•"/>
            </a:pPr>
            <a:endParaRPr lang="en-US" sz="2400" i="1" dirty="0" smtClean="0"/>
          </a:p>
          <a:p>
            <a:pPr lvl="1">
              <a:buFont typeface="Arial" panose="020B0604020202020204" pitchFamily="34" charset="0"/>
              <a:buChar char="•"/>
            </a:pPr>
            <a:endParaRPr lang="en-US" sz="2400" i="1" dirty="0"/>
          </a:p>
        </p:txBody>
      </p:sp>
    </p:spTree>
    <p:extLst>
      <p:ext uri="{BB962C8B-B14F-4D97-AF65-F5344CB8AC3E}">
        <p14:creationId xmlns:p14="http://schemas.microsoft.com/office/powerpoint/2010/main" val="24782079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dirty="0" smtClean="0">
                <a:solidFill>
                  <a:srgbClr val="FFFFFF"/>
                </a:solidFill>
              </a:rPr>
              <a:t>answer</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pPr marL="0" indent="0">
              <a:buNone/>
            </a:pPr>
            <a:r>
              <a:rPr lang="en-US" sz="2400" dirty="0" smtClean="0"/>
              <a:t>JIT involved reducing stock levels within a factory to reduce costs.</a:t>
            </a:r>
          </a:p>
          <a:p>
            <a:pPr lvl="1">
              <a:buFont typeface="Arial" panose="020B0604020202020204" pitchFamily="34" charset="0"/>
              <a:buChar char="•"/>
            </a:pPr>
            <a:r>
              <a:rPr lang="en-US" sz="2400" dirty="0" smtClean="0"/>
              <a:t>Car manufacturers would identify exact quantities needed to meet customer demand.</a:t>
            </a:r>
          </a:p>
          <a:p>
            <a:pPr lvl="1">
              <a:buFont typeface="Arial" panose="020B0604020202020204" pitchFamily="34" charset="0"/>
              <a:buChar char="•"/>
            </a:pPr>
            <a:r>
              <a:rPr lang="en-US" sz="2400" dirty="0" smtClean="0"/>
              <a:t>Many parts and materials are delivered by sub-contracting at the critical time required by the car manufacturer.</a:t>
            </a:r>
          </a:p>
          <a:p>
            <a:pPr lvl="1">
              <a:buFont typeface="Arial" panose="020B0604020202020204" pitchFamily="34" charset="0"/>
              <a:buChar char="•"/>
            </a:pPr>
            <a:r>
              <a:rPr lang="en-US" sz="2400" dirty="0" smtClean="0"/>
              <a:t>Production materials are delivered when and where they are needed according to the car manufactures plan of production</a:t>
            </a:r>
          </a:p>
          <a:p>
            <a:pPr lvl="1">
              <a:buFont typeface="Arial" panose="020B0604020202020204" pitchFamily="34" charset="0"/>
              <a:buChar char="•"/>
            </a:pPr>
            <a:r>
              <a:rPr lang="en-US" sz="2400" dirty="0" smtClean="0"/>
              <a:t>Therefore less capital is tied up in raw materials and less space is required to store materials and components.</a:t>
            </a:r>
          </a:p>
        </p:txBody>
      </p:sp>
    </p:spTree>
    <p:extLst>
      <p:ext uri="{BB962C8B-B14F-4D97-AF65-F5344CB8AC3E}">
        <p14:creationId xmlns:p14="http://schemas.microsoft.com/office/powerpoint/2010/main" val="27323022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fontScale="90000"/>
          </a:bodyPr>
          <a:lstStyle/>
          <a:p>
            <a:r>
              <a:rPr lang="en-GB" dirty="0" smtClean="0">
                <a:solidFill>
                  <a:srgbClr val="FFFFFF"/>
                </a:solidFill>
              </a:rPr>
              <a:t>Planning with</a:t>
            </a:r>
            <a:br>
              <a:rPr lang="en-GB" dirty="0" smtClean="0">
                <a:solidFill>
                  <a:srgbClr val="FFFFFF"/>
                </a:solidFill>
              </a:rPr>
            </a:br>
            <a:r>
              <a:rPr lang="en-GB" dirty="0" smtClean="0">
                <a:solidFill>
                  <a:srgbClr val="FFFFFF"/>
                </a:solidFill>
              </a:rPr>
              <a:t>Gantt charts</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fontScale="92500" lnSpcReduction="10000"/>
          </a:bodyPr>
          <a:lstStyle/>
          <a:p>
            <a:pPr marL="0" indent="0">
              <a:buNone/>
            </a:pPr>
            <a:r>
              <a:rPr lang="en-GB" sz="2400" b="1" dirty="0"/>
              <a:t>Purpose:  </a:t>
            </a:r>
            <a:endParaRPr lang="en-GB" sz="2400" b="1" dirty="0" smtClean="0"/>
          </a:p>
          <a:p>
            <a:pPr marL="0" indent="0">
              <a:buNone/>
            </a:pPr>
            <a:r>
              <a:rPr lang="en-GB" sz="2400" dirty="0" smtClean="0"/>
              <a:t>Gantt </a:t>
            </a:r>
            <a:r>
              <a:rPr lang="en-GB" sz="2400" dirty="0"/>
              <a:t>charts are used to visually plan and allocate time to tasks which are required to be completed as part of the a project.  </a:t>
            </a:r>
            <a:endParaRPr lang="en-GB" sz="2400" dirty="0" smtClean="0"/>
          </a:p>
          <a:p>
            <a:pPr marL="0" indent="0">
              <a:buNone/>
            </a:pPr>
            <a:r>
              <a:rPr lang="en-GB" sz="2400" dirty="0" smtClean="0"/>
              <a:t>Each </a:t>
            </a:r>
            <a:r>
              <a:rPr lang="en-GB" sz="2400" dirty="0"/>
              <a:t>individual task is given a start date and deadline for completion.  These charts allow those who are in charge of the projects to track the progress of the project ensuring that all tasks are completed on time. </a:t>
            </a:r>
            <a:endParaRPr lang="en-GB" sz="2400" dirty="0" smtClean="0"/>
          </a:p>
          <a:p>
            <a:pPr marL="0" indent="0">
              <a:buNone/>
            </a:pPr>
            <a:r>
              <a:rPr lang="en-GB" sz="2400" dirty="0" smtClean="0"/>
              <a:t>Gantt </a:t>
            </a:r>
            <a:r>
              <a:rPr lang="en-GB" sz="2400" dirty="0"/>
              <a:t>charts also show the sequence of tasks, the dependency of one task on another and what tasks can be undertaken concurrently. </a:t>
            </a:r>
            <a:endParaRPr lang="en-GB" sz="2400" dirty="0" smtClean="0"/>
          </a:p>
          <a:p>
            <a:pPr marL="0" indent="0">
              <a:buNone/>
            </a:pPr>
            <a:r>
              <a:rPr lang="en-GB" sz="2400" dirty="0" smtClean="0"/>
              <a:t>You </a:t>
            </a:r>
            <a:r>
              <a:rPr lang="en-GB" sz="2400" dirty="0"/>
              <a:t>can also work out from the Gantt chart what type of workforce are needed and may show </a:t>
            </a:r>
            <a:r>
              <a:rPr lang="en-GB" sz="2400" dirty="0" err="1"/>
              <a:t>conginency</a:t>
            </a:r>
            <a:r>
              <a:rPr lang="en-GB" sz="2400" dirty="0"/>
              <a:t> plans if a tasks are not completed on schedule</a:t>
            </a:r>
            <a:r>
              <a:rPr lang="en-GB" sz="2400" dirty="0" smtClean="0"/>
              <a:t>.</a:t>
            </a:r>
            <a:endParaRPr lang="en-GB" sz="24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9" y="4586039"/>
            <a:ext cx="4097442" cy="2306613"/>
          </a:xfrm>
          <a:prstGeom prst="rect">
            <a:avLst/>
          </a:prstGeom>
        </p:spPr>
      </p:pic>
    </p:spTree>
    <p:extLst>
      <p:ext uri="{BB962C8B-B14F-4D97-AF65-F5344CB8AC3E}">
        <p14:creationId xmlns:p14="http://schemas.microsoft.com/office/powerpoint/2010/main" val="32594233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dirty="0" smtClean="0">
                <a:solidFill>
                  <a:srgbClr val="FFFFFF"/>
                </a:solidFill>
              </a:rPr>
              <a:t>Planning</a:t>
            </a:r>
            <a:br>
              <a:rPr lang="en-GB" dirty="0" smtClean="0">
                <a:solidFill>
                  <a:srgbClr val="FFFFFF"/>
                </a:solidFill>
              </a:rPr>
            </a:br>
            <a:r>
              <a:rPr lang="en-GB" dirty="0" smtClean="0">
                <a:solidFill>
                  <a:srgbClr val="FFFFFF"/>
                </a:solidFill>
              </a:rPr>
              <a:t>Gantt charts</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pPr marL="0" indent="0">
              <a:buNone/>
            </a:pPr>
            <a:r>
              <a:rPr lang="en-GB" sz="2400" b="1" dirty="0" smtClean="0"/>
              <a:t>Audience</a:t>
            </a:r>
            <a:r>
              <a:rPr lang="en-GB" sz="2400" b="1" dirty="0"/>
              <a:t>:  </a:t>
            </a:r>
            <a:endParaRPr lang="en-GB" sz="2400" b="1" dirty="0" smtClean="0"/>
          </a:p>
          <a:p>
            <a:pPr lvl="1">
              <a:buFont typeface="Arial" panose="020B0604020202020204" pitchFamily="34" charset="0"/>
              <a:buChar char="•"/>
            </a:pPr>
            <a:r>
              <a:rPr lang="en-GB" sz="2400" i="1" dirty="0" smtClean="0"/>
              <a:t>Project Managers</a:t>
            </a:r>
          </a:p>
          <a:p>
            <a:pPr lvl="1">
              <a:buFont typeface="Arial" panose="020B0604020202020204" pitchFamily="34" charset="0"/>
              <a:buChar char="•"/>
            </a:pPr>
            <a:r>
              <a:rPr lang="en-GB" sz="2400" i="1" dirty="0" smtClean="0"/>
              <a:t>Lead Designer</a:t>
            </a:r>
          </a:p>
          <a:p>
            <a:pPr lvl="1">
              <a:buFont typeface="Arial" panose="020B0604020202020204" pitchFamily="34" charset="0"/>
              <a:buChar char="•"/>
            </a:pPr>
            <a:r>
              <a:rPr lang="en-GB" sz="2400" i="1" dirty="0" smtClean="0"/>
              <a:t>Manufacturing Engineering</a:t>
            </a:r>
          </a:p>
          <a:p>
            <a:pPr lvl="1">
              <a:buFont typeface="Arial" panose="020B0604020202020204" pitchFamily="34" charset="0"/>
              <a:buChar char="•"/>
            </a:pPr>
            <a:r>
              <a:rPr lang="en-GB" sz="2400" i="1" dirty="0" smtClean="0"/>
              <a:t>Quantity Surveyor</a:t>
            </a:r>
            <a:endParaRPr lang="en-GB" sz="2400" i="1"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9" y="4586039"/>
            <a:ext cx="4097442" cy="2306613"/>
          </a:xfrm>
          <a:prstGeom prst="rect">
            <a:avLst/>
          </a:prstGeom>
        </p:spPr>
      </p:pic>
    </p:spTree>
    <p:extLst>
      <p:ext uri="{BB962C8B-B14F-4D97-AF65-F5344CB8AC3E}">
        <p14:creationId xmlns:p14="http://schemas.microsoft.com/office/powerpoint/2010/main" val="13196863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dirty="0" smtClean="0">
                <a:solidFill>
                  <a:srgbClr val="FFFFFF"/>
                </a:solidFill>
              </a:rPr>
              <a:t>Planning</a:t>
            </a:r>
            <a:br>
              <a:rPr lang="en-GB" dirty="0" smtClean="0">
                <a:solidFill>
                  <a:srgbClr val="FFFFFF"/>
                </a:solidFill>
              </a:rPr>
            </a:br>
            <a:r>
              <a:rPr lang="en-GB" dirty="0" smtClean="0">
                <a:solidFill>
                  <a:srgbClr val="FFFFFF"/>
                </a:solidFill>
              </a:rPr>
              <a:t>Gantt charts</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pPr marL="0" indent="0">
              <a:buNone/>
            </a:pPr>
            <a:r>
              <a:rPr lang="en-GB" sz="2400" b="1" dirty="0" smtClean="0"/>
              <a:t>Benefits</a:t>
            </a:r>
            <a:r>
              <a:rPr lang="en-GB" sz="2400" b="1" dirty="0"/>
              <a:t>:  </a:t>
            </a:r>
            <a:endParaRPr lang="en-GB" sz="2400" b="1" dirty="0" smtClean="0"/>
          </a:p>
          <a:p>
            <a:pPr marL="0" indent="0">
              <a:buNone/>
            </a:pPr>
            <a:r>
              <a:rPr lang="en-GB" sz="2400" dirty="0" smtClean="0"/>
              <a:t>This </a:t>
            </a:r>
            <a:r>
              <a:rPr lang="en-GB" sz="2400" dirty="0"/>
              <a:t>visual method helps users to understand the length of time each task has in proportion to the other tasks.  </a:t>
            </a:r>
            <a:endParaRPr lang="en-GB" sz="2400" dirty="0" smtClean="0"/>
          </a:p>
          <a:p>
            <a:pPr marL="0" indent="0">
              <a:buNone/>
            </a:pPr>
            <a:r>
              <a:rPr lang="en-GB" sz="2400" dirty="0" smtClean="0"/>
              <a:t>It </a:t>
            </a:r>
            <a:r>
              <a:rPr lang="en-GB" sz="2400" dirty="0"/>
              <a:t>also helps </a:t>
            </a:r>
            <a:r>
              <a:rPr lang="en-GB" sz="2400" dirty="0" smtClean="0"/>
              <a:t>to:</a:t>
            </a:r>
          </a:p>
          <a:p>
            <a:pPr lvl="1">
              <a:buFont typeface="Arial" panose="020B0604020202020204" pitchFamily="34" charset="0"/>
              <a:buChar char="•"/>
            </a:pPr>
            <a:r>
              <a:rPr lang="en-GB" sz="2400" i="1" dirty="0" smtClean="0"/>
              <a:t>Minimise down time</a:t>
            </a:r>
          </a:p>
          <a:p>
            <a:pPr lvl="1">
              <a:buFont typeface="Arial" panose="020B0604020202020204" pitchFamily="34" charset="0"/>
              <a:buChar char="•"/>
            </a:pPr>
            <a:r>
              <a:rPr lang="en-GB" sz="2400" i="1" dirty="0" smtClean="0"/>
              <a:t>Work out man power requirements</a:t>
            </a:r>
          </a:p>
          <a:p>
            <a:pPr lvl="1">
              <a:buFont typeface="Arial" panose="020B0604020202020204" pitchFamily="34" charset="0"/>
              <a:buChar char="•"/>
            </a:pPr>
            <a:r>
              <a:rPr lang="en-GB" sz="2400" i="1" dirty="0" smtClean="0"/>
              <a:t>Produce sequence of tasks and make contingency plans</a:t>
            </a:r>
            <a:endParaRPr lang="en-GB" sz="2400" i="1"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9" y="4586039"/>
            <a:ext cx="4097442" cy="2306613"/>
          </a:xfrm>
          <a:prstGeom prst="rect">
            <a:avLst/>
          </a:prstGeom>
        </p:spPr>
      </p:pic>
    </p:spTree>
    <p:extLst>
      <p:ext uri="{BB962C8B-B14F-4D97-AF65-F5344CB8AC3E}">
        <p14:creationId xmlns:p14="http://schemas.microsoft.com/office/powerpoint/2010/main" val="24038543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9" y="856356"/>
            <a:ext cx="9140031" cy="5145287"/>
          </a:xfrm>
          <a:prstGeom prst="rect">
            <a:avLst/>
          </a:prstGeom>
        </p:spPr>
      </p:pic>
    </p:spTree>
    <p:extLst>
      <p:ext uri="{BB962C8B-B14F-4D97-AF65-F5344CB8AC3E}">
        <p14:creationId xmlns:p14="http://schemas.microsoft.com/office/powerpoint/2010/main" val="30765013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dirty="0" smtClean="0">
                <a:solidFill>
                  <a:srgbClr val="FFFFFF"/>
                </a:solidFill>
              </a:rPr>
              <a:t>Flow charts</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pPr marL="0" indent="0">
              <a:buNone/>
            </a:pPr>
            <a:r>
              <a:rPr lang="en-GB" sz="2400" b="1" dirty="0"/>
              <a:t>Purpose: </a:t>
            </a:r>
            <a:endParaRPr lang="en-GB" sz="2400" b="1" dirty="0" smtClean="0"/>
          </a:p>
          <a:p>
            <a:pPr marL="0" indent="0">
              <a:buNone/>
            </a:pPr>
            <a:r>
              <a:rPr lang="en-GB" sz="2400" dirty="0" smtClean="0"/>
              <a:t>The </a:t>
            </a:r>
            <a:r>
              <a:rPr lang="en-GB" sz="2400" dirty="0"/>
              <a:t>flowchart shows the steps as boxes of various kinds, and their order by connecting the boxes with arrows. </a:t>
            </a:r>
            <a:endParaRPr lang="en-GB" sz="2400" dirty="0" smtClean="0"/>
          </a:p>
          <a:p>
            <a:pPr marL="0" indent="0">
              <a:buNone/>
            </a:pPr>
            <a:r>
              <a:rPr lang="en-GB" sz="2400" dirty="0" smtClean="0"/>
              <a:t>This </a:t>
            </a:r>
            <a:r>
              <a:rPr lang="en-GB" sz="2400" dirty="0"/>
              <a:t>diagrammatic representation illustrates a solution model to a given problem</a:t>
            </a:r>
            <a:r>
              <a:rPr lang="en-GB" sz="2400" dirty="0" smtClean="0"/>
              <a:t>.</a:t>
            </a:r>
          </a:p>
          <a:p>
            <a:pPr marL="0" indent="0">
              <a:buNone/>
            </a:pPr>
            <a:r>
              <a:rPr lang="en-GB" sz="2400" dirty="0" smtClean="0"/>
              <a:t>Flowcharts </a:t>
            </a:r>
            <a:r>
              <a:rPr lang="en-GB" sz="2400" dirty="0"/>
              <a:t>are used in analysing, designing, documenting or managing a process or program in various fields.</a:t>
            </a:r>
          </a:p>
          <a:p>
            <a:pPr marL="0" indent="0">
              <a:buNone/>
            </a:pPr>
            <a:endParaRPr lang="en-GB" sz="2400" dirty="0"/>
          </a:p>
          <a:p>
            <a:pPr marL="0" indent="0">
              <a:buNone/>
            </a:pPr>
            <a:endParaRPr lang="en-GB" sz="2400"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8339"/>
          <a:stretch/>
        </p:blipFill>
        <p:spPr>
          <a:xfrm>
            <a:off x="540161" y="2705205"/>
            <a:ext cx="3021087" cy="2808312"/>
          </a:xfrm>
          <a:prstGeom prst="rect">
            <a:avLst/>
          </a:prstGeom>
        </p:spPr>
      </p:pic>
    </p:spTree>
    <p:extLst>
      <p:ext uri="{BB962C8B-B14F-4D97-AF65-F5344CB8AC3E}">
        <p14:creationId xmlns:p14="http://schemas.microsoft.com/office/powerpoint/2010/main" val="26938565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dirty="0" smtClean="0">
                <a:solidFill>
                  <a:srgbClr val="FFFFFF"/>
                </a:solidFill>
              </a:rPr>
              <a:t>Flow charts</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pPr marL="0" indent="0">
              <a:buNone/>
            </a:pPr>
            <a:r>
              <a:rPr lang="en-GB" sz="2400" b="1" dirty="0" smtClean="0"/>
              <a:t>Audience</a:t>
            </a:r>
            <a:r>
              <a:rPr lang="en-GB" sz="2400" b="1" dirty="0"/>
              <a:t>:  </a:t>
            </a:r>
            <a:endParaRPr lang="en-GB" sz="2400" b="1" dirty="0" smtClean="0"/>
          </a:p>
          <a:p>
            <a:pPr marL="0" indent="0">
              <a:buNone/>
            </a:pPr>
            <a:r>
              <a:rPr lang="en-GB" sz="2400" dirty="0" smtClean="0"/>
              <a:t>Manufacturing </a:t>
            </a:r>
            <a:r>
              <a:rPr lang="en-GB" sz="2400" dirty="0"/>
              <a:t>Engineering, field engineers, technicians etc. </a:t>
            </a:r>
          </a:p>
          <a:p>
            <a:pPr marL="0" indent="0">
              <a:buNone/>
            </a:pPr>
            <a:endParaRPr lang="en-GB" sz="2400" dirty="0"/>
          </a:p>
          <a:p>
            <a:pPr marL="0" indent="0">
              <a:buNone/>
            </a:pPr>
            <a:endParaRPr lang="en-GB" sz="2400"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8339"/>
          <a:stretch/>
        </p:blipFill>
        <p:spPr>
          <a:xfrm>
            <a:off x="4101411" y="2050072"/>
            <a:ext cx="5046738" cy="4691296"/>
          </a:xfrm>
          <a:prstGeom prst="rect">
            <a:avLst/>
          </a:prstGeom>
        </p:spPr>
      </p:pic>
    </p:spTree>
    <p:extLst>
      <p:ext uri="{BB962C8B-B14F-4D97-AF65-F5344CB8AC3E}">
        <p14:creationId xmlns:p14="http://schemas.microsoft.com/office/powerpoint/2010/main" val="12677589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dirty="0" smtClean="0">
                <a:solidFill>
                  <a:srgbClr val="FFFFFF"/>
                </a:solidFill>
              </a:rPr>
              <a:t>Flow charts</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pPr marL="0" indent="0">
              <a:buNone/>
            </a:pPr>
            <a:r>
              <a:rPr lang="en-GB" sz="2400" b="1" dirty="0" smtClean="0"/>
              <a:t>Benefits</a:t>
            </a:r>
            <a:r>
              <a:rPr lang="en-GB" sz="2400" b="1" dirty="0"/>
              <a:t>:  </a:t>
            </a:r>
            <a:endParaRPr lang="en-GB" sz="2400" b="1" dirty="0" smtClean="0"/>
          </a:p>
          <a:p>
            <a:pPr marL="0" indent="0">
              <a:buNone/>
            </a:pPr>
            <a:r>
              <a:rPr lang="en-GB" sz="2400" dirty="0" smtClean="0"/>
              <a:t>This </a:t>
            </a:r>
            <a:r>
              <a:rPr lang="en-GB" sz="2400" dirty="0"/>
              <a:t>visual method helps users to understand the steps that can be taken to correct a problem. It also helps to minimise down time and work out possible </a:t>
            </a:r>
            <a:r>
              <a:rPr lang="en-GB" sz="2400" dirty="0" smtClean="0"/>
              <a:t>problems </a:t>
            </a:r>
            <a:r>
              <a:rPr lang="en-GB" sz="2400" smtClean="0"/>
              <a:t>and solutions.</a:t>
            </a:r>
            <a:endParaRPr lang="en-GB" sz="2400" dirty="0"/>
          </a:p>
          <a:p>
            <a:pPr marL="0" indent="0">
              <a:buNone/>
            </a:pPr>
            <a:endParaRPr lang="en-GB" sz="2400" dirty="0"/>
          </a:p>
          <a:p>
            <a:pPr marL="0" indent="0">
              <a:buNone/>
            </a:pPr>
            <a:endParaRPr lang="en-GB" sz="24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9160" y="1961172"/>
            <a:ext cx="3413466" cy="4656536"/>
          </a:xfrm>
          <a:prstGeom prst="rect">
            <a:avLst/>
          </a:prstGeom>
        </p:spPr>
      </p:pic>
    </p:spTree>
    <p:extLst>
      <p:ext uri="{BB962C8B-B14F-4D97-AF65-F5344CB8AC3E}">
        <p14:creationId xmlns:p14="http://schemas.microsoft.com/office/powerpoint/2010/main" val="40263785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47F247E-B679-44E9-93C2-B2DD5EFB2B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FEE15661-B0F2-42AE-A75B-0999B2CF598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79558" y="484632"/>
            <a:ext cx="6711112" cy="5880916"/>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2601995" y="788416"/>
            <a:ext cx="5942448" cy="1499616"/>
          </a:xfrm>
        </p:spPr>
        <p:txBody>
          <a:bodyPr>
            <a:normAutofit/>
          </a:bodyPr>
          <a:lstStyle/>
          <a:p>
            <a:r>
              <a:rPr lang="en-GB" sz="3200" dirty="0">
                <a:solidFill>
                  <a:srgbClr val="1CADE4"/>
                </a:solidFill>
              </a:rPr>
              <a:t>Learning intentions &amp; success criteria</a:t>
            </a:r>
          </a:p>
        </p:txBody>
      </p:sp>
      <p:sp>
        <p:nvSpPr>
          <p:cNvPr id="13" name="Rectangle 12">
            <a:extLst>
              <a:ext uri="{FF2B5EF4-FFF2-40B4-BE49-F238E27FC236}">
                <a16:creationId xmlns:a16="http://schemas.microsoft.com/office/drawing/2014/main" id="{354706C1-38B7-4C23-8749-906CB0DC80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364" y="484632"/>
            <a:ext cx="1596699" cy="58809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CD161189-7A5B-4B2B-93DC-77710299475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2405398" y="1029524"/>
            <a:ext cx="0" cy="914400"/>
          </a:xfrm>
          <a:prstGeom prst="line">
            <a:avLst/>
          </a:prstGeom>
          <a:ln w="19050">
            <a:solidFill>
              <a:schemeClr val="accent1">
                <a:alpha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2601995" y="2132856"/>
            <a:ext cx="5942448" cy="3910960"/>
          </a:xfrm>
        </p:spPr>
        <p:txBody>
          <a:bodyPr>
            <a:normAutofit/>
          </a:bodyPr>
          <a:lstStyle/>
          <a:p>
            <a:pPr marL="0" indent="0">
              <a:buNone/>
            </a:pPr>
            <a:r>
              <a:rPr lang="en-GB" sz="2400" b="1" dirty="0">
                <a:solidFill>
                  <a:srgbClr val="FFFFFF"/>
                </a:solidFill>
              </a:rPr>
              <a:t>Learning Intentions</a:t>
            </a:r>
          </a:p>
          <a:p>
            <a:pPr>
              <a:buFont typeface="Arial" panose="020B0604020202020204" pitchFamily="34" charset="0"/>
              <a:buChar char="•"/>
            </a:pPr>
            <a:r>
              <a:rPr lang="en-GB" sz="2400" dirty="0">
                <a:solidFill>
                  <a:srgbClr val="FFFFFF"/>
                </a:solidFill>
              </a:rPr>
              <a:t> </a:t>
            </a:r>
            <a:r>
              <a:rPr lang="en-GB" sz="2400" dirty="0" smtClean="0">
                <a:solidFill>
                  <a:srgbClr val="FFFFFF"/>
                </a:solidFill>
              </a:rPr>
              <a:t>Overview of Just in Time Production</a:t>
            </a:r>
          </a:p>
          <a:p>
            <a:pPr>
              <a:buFont typeface="Arial" panose="020B0604020202020204" pitchFamily="34" charset="0"/>
              <a:buChar char="•"/>
            </a:pPr>
            <a:r>
              <a:rPr lang="en-GB" sz="2400" dirty="0" smtClean="0">
                <a:solidFill>
                  <a:srgbClr val="FFFFFF"/>
                </a:solidFill>
              </a:rPr>
              <a:t> Overview of the use of </a:t>
            </a:r>
            <a:r>
              <a:rPr lang="en-GB" sz="2400" dirty="0" err="1" smtClean="0">
                <a:solidFill>
                  <a:srgbClr val="FFFFFF"/>
                </a:solidFill>
              </a:rPr>
              <a:t>gantt</a:t>
            </a:r>
            <a:r>
              <a:rPr lang="en-GB" sz="2400" dirty="0" smtClean="0">
                <a:solidFill>
                  <a:srgbClr val="FFFFFF"/>
                </a:solidFill>
              </a:rPr>
              <a:t> and flow charts</a:t>
            </a:r>
            <a:endParaRPr lang="en-GB" sz="2400" dirty="0">
              <a:solidFill>
                <a:srgbClr val="FFFFFF"/>
              </a:solidFill>
            </a:endParaRPr>
          </a:p>
          <a:p>
            <a:pPr marL="0" indent="0">
              <a:buNone/>
            </a:pPr>
            <a:endParaRPr lang="en-GB" sz="2400" dirty="0">
              <a:solidFill>
                <a:srgbClr val="FFFFFF"/>
              </a:solidFill>
            </a:endParaRPr>
          </a:p>
          <a:p>
            <a:pPr marL="0" indent="0">
              <a:buNone/>
            </a:pPr>
            <a:r>
              <a:rPr lang="en-GB" sz="2400" b="1" dirty="0">
                <a:solidFill>
                  <a:srgbClr val="FFFFFF"/>
                </a:solidFill>
              </a:rPr>
              <a:t>Success Criteria</a:t>
            </a:r>
          </a:p>
          <a:p>
            <a:pPr>
              <a:buFont typeface="Arial" panose="020B0604020202020204" pitchFamily="34" charset="0"/>
              <a:buChar char="•"/>
            </a:pPr>
            <a:r>
              <a:rPr lang="en-GB" sz="2400" dirty="0">
                <a:solidFill>
                  <a:srgbClr val="FFFFFF"/>
                </a:solidFill>
              </a:rPr>
              <a:t> </a:t>
            </a:r>
            <a:r>
              <a:rPr lang="en-GB" sz="2400" dirty="0" smtClean="0">
                <a:solidFill>
                  <a:srgbClr val="FFFFFF"/>
                </a:solidFill>
              </a:rPr>
              <a:t>Describe and explain what is meant by Just in Time Production</a:t>
            </a:r>
          </a:p>
          <a:p>
            <a:pPr>
              <a:buFont typeface="Arial" panose="020B0604020202020204" pitchFamily="34" charset="0"/>
              <a:buChar char="•"/>
            </a:pPr>
            <a:r>
              <a:rPr lang="en-GB" sz="2400" dirty="0">
                <a:solidFill>
                  <a:srgbClr val="FFFFFF"/>
                </a:solidFill>
              </a:rPr>
              <a:t> </a:t>
            </a:r>
            <a:r>
              <a:rPr lang="en-GB" sz="2400" dirty="0" smtClean="0">
                <a:solidFill>
                  <a:srgbClr val="FFFFFF"/>
                </a:solidFill>
              </a:rPr>
              <a:t>Explain and create a </a:t>
            </a:r>
            <a:r>
              <a:rPr lang="en-GB" sz="2400" dirty="0" err="1" smtClean="0">
                <a:solidFill>
                  <a:srgbClr val="FFFFFF"/>
                </a:solidFill>
              </a:rPr>
              <a:t>gantt</a:t>
            </a:r>
            <a:r>
              <a:rPr lang="en-GB" sz="2400" dirty="0" smtClean="0">
                <a:solidFill>
                  <a:srgbClr val="FFFFFF"/>
                </a:solidFill>
              </a:rPr>
              <a:t> and flow chart</a:t>
            </a:r>
            <a:endParaRPr lang="en-GB" sz="2400" dirty="0">
              <a:solidFill>
                <a:srgbClr val="FFFFFF"/>
              </a:solidFill>
            </a:endParaRPr>
          </a:p>
          <a:p>
            <a:pPr marL="0" indent="0">
              <a:buNone/>
            </a:pPr>
            <a:endParaRPr lang="en-GB" sz="1600" dirty="0">
              <a:solidFill>
                <a:srgbClr val="FFFFFF"/>
              </a:solidFill>
            </a:endParaRPr>
          </a:p>
          <a:p>
            <a:endParaRPr lang="en-GB" sz="1600" dirty="0">
              <a:solidFill>
                <a:srgbClr val="FFFFFF"/>
              </a:solidFill>
            </a:endParaRPr>
          </a:p>
          <a:p>
            <a:pPr marL="0" indent="0">
              <a:buNone/>
            </a:pPr>
            <a:endParaRPr lang="en-GB" sz="1600" dirty="0">
              <a:solidFill>
                <a:srgbClr val="FFFFFF"/>
              </a:solidFill>
            </a:endParaRPr>
          </a:p>
          <a:p>
            <a:pPr marL="342900" indent="-342900">
              <a:buFont typeface="+mj-lt"/>
              <a:buAutoNum type="arabicPeriod"/>
            </a:pPr>
            <a:endParaRPr lang="en-GB" dirty="0">
              <a:solidFill>
                <a:srgbClr val="FFFFFF"/>
              </a:solidFill>
            </a:endParaRPr>
          </a:p>
          <a:p>
            <a:pPr marL="0" indent="0">
              <a:buNone/>
            </a:pPr>
            <a:endParaRPr lang="en-GB" sz="1500" dirty="0">
              <a:solidFill>
                <a:srgbClr val="FFFFFF"/>
              </a:solidFill>
            </a:endParaRPr>
          </a:p>
          <a:p>
            <a:pPr marL="0" indent="0">
              <a:buNone/>
            </a:pPr>
            <a:endParaRPr lang="en-GB" sz="1500" dirty="0">
              <a:solidFill>
                <a:srgbClr val="FFFFFF"/>
              </a:solidFill>
            </a:endParaRPr>
          </a:p>
        </p:txBody>
      </p:sp>
      <p:pic>
        <p:nvPicPr>
          <p:cNvPr id="12" name="Graphic 11" descr="Aspiration">
            <a:extLst>
              <a:ext uri="{FF2B5EF4-FFF2-40B4-BE49-F238E27FC236}">
                <a16:creationId xmlns:a16="http://schemas.microsoft.com/office/drawing/2014/main" id="{CA9FAC00-E1C3-4EA4-9032-BF3182618E7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p:blipFill>
        <p:spPr>
          <a:xfrm>
            <a:off x="722107" y="4437112"/>
            <a:ext cx="914400" cy="914400"/>
          </a:xfrm>
          <a:prstGeom prst="rect">
            <a:avLst/>
          </a:prstGeom>
        </p:spPr>
      </p:pic>
      <p:pic>
        <p:nvPicPr>
          <p:cNvPr id="14" name="Graphic 13" descr="Idea">
            <a:extLst>
              <a:ext uri="{FF2B5EF4-FFF2-40B4-BE49-F238E27FC236}">
                <a16:creationId xmlns:a16="http://schemas.microsoft.com/office/drawing/2014/main" id="{04AE441F-285A-4F28-9973-C22D72BE5C5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p:blipFill>
        <p:spPr>
          <a:xfrm>
            <a:off x="722107" y="2484790"/>
            <a:ext cx="914400" cy="914400"/>
          </a:xfrm>
          <a:prstGeom prst="rect">
            <a:avLst/>
          </a:prstGeom>
        </p:spPr>
      </p:pic>
    </p:spTree>
    <p:extLst>
      <p:ext uri="{BB962C8B-B14F-4D97-AF65-F5344CB8AC3E}">
        <p14:creationId xmlns:p14="http://schemas.microsoft.com/office/powerpoint/2010/main" val="108640859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fontScale="90000"/>
          </a:bodyPr>
          <a:lstStyle/>
          <a:p>
            <a:r>
              <a:rPr lang="en-GB" dirty="0" smtClean="0">
                <a:solidFill>
                  <a:srgbClr val="FFFFFF"/>
                </a:solidFill>
              </a:rPr>
              <a:t>Just in time production (JIT)</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pPr marL="0" indent="0">
              <a:buNone/>
            </a:pPr>
            <a:r>
              <a:rPr lang="en-GB" sz="2400" dirty="0"/>
              <a:t>Just in Time Production was first pioneered by the Japanese to reduce stock levels and reduce cost.</a:t>
            </a:r>
          </a:p>
          <a:p>
            <a:pPr marL="0" indent="0">
              <a:buNone/>
            </a:pPr>
            <a:r>
              <a:rPr lang="en-GB" sz="2400" dirty="0"/>
              <a:t>Products are made </a:t>
            </a:r>
            <a:r>
              <a:rPr lang="en-GB" sz="2400" b="1" dirty="0"/>
              <a:t>quickly</a:t>
            </a:r>
            <a:r>
              <a:rPr lang="en-GB" sz="2400" dirty="0"/>
              <a:t> and in  the </a:t>
            </a:r>
            <a:r>
              <a:rPr lang="en-GB" sz="2400" b="1" dirty="0"/>
              <a:t>exact quantities </a:t>
            </a:r>
            <a:r>
              <a:rPr lang="en-GB" sz="2400" dirty="0"/>
              <a:t>needed to meet demand.</a:t>
            </a:r>
          </a:p>
          <a:p>
            <a:pPr marL="0" indent="0">
              <a:buNone/>
            </a:pPr>
            <a:r>
              <a:rPr lang="en-GB" sz="2400" dirty="0"/>
              <a:t>Materials arrive ready for use exactly when they are needed.</a:t>
            </a:r>
          </a:p>
          <a:p>
            <a:pPr marL="0" indent="0">
              <a:buNone/>
            </a:pPr>
            <a:r>
              <a:rPr lang="en-GB" sz="2400" dirty="0"/>
              <a:t>This </a:t>
            </a:r>
            <a:r>
              <a:rPr lang="en-GB" sz="2400" dirty="0" smtClean="0"/>
              <a:t>means;</a:t>
            </a:r>
            <a:endParaRPr lang="en-GB" sz="2400" dirty="0"/>
          </a:p>
          <a:p>
            <a:pPr lvl="1">
              <a:buFont typeface="Arial" panose="020B0604020202020204" pitchFamily="34" charset="0"/>
              <a:buChar char="•"/>
            </a:pPr>
            <a:r>
              <a:rPr lang="en-GB" sz="2400" i="1" dirty="0" smtClean="0"/>
              <a:t>Companies have </a:t>
            </a:r>
            <a:r>
              <a:rPr lang="en-GB" sz="2400" b="1" i="1" dirty="0" smtClean="0"/>
              <a:t>less capital </a:t>
            </a:r>
            <a:r>
              <a:rPr lang="en-GB" sz="2400" i="1" dirty="0" smtClean="0"/>
              <a:t>(money) tied up in </a:t>
            </a:r>
            <a:r>
              <a:rPr lang="en-GB" sz="2400" b="1" i="1" dirty="0" smtClean="0"/>
              <a:t>raw materials</a:t>
            </a:r>
          </a:p>
          <a:p>
            <a:pPr lvl="1">
              <a:buFont typeface="Arial" panose="020B0604020202020204" pitchFamily="34" charset="0"/>
              <a:buChar char="•"/>
            </a:pPr>
            <a:r>
              <a:rPr lang="en-GB" sz="2400" b="1" i="1" dirty="0" smtClean="0"/>
              <a:t>Carry less stock </a:t>
            </a:r>
            <a:r>
              <a:rPr lang="en-GB" sz="2400" i="1" dirty="0" smtClean="0"/>
              <a:t>and therefore require </a:t>
            </a:r>
            <a:r>
              <a:rPr lang="en-GB" sz="2400" b="1" i="1" dirty="0" smtClean="0"/>
              <a:t>less storage space</a:t>
            </a:r>
          </a:p>
          <a:p>
            <a:pPr lvl="1">
              <a:buFont typeface="Arial" panose="020B0604020202020204" pitchFamily="34" charset="0"/>
              <a:buChar char="•"/>
            </a:pPr>
            <a:r>
              <a:rPr lang="en-GB" sz="2400" i="1" dirty="0" smtClean="0"/>
              <a:t>There are </a:t>
            </a:r>
            <a:r>
              <a:rPr lang="en-GB" sz="2400" b="1" i="1" dirty="0" smtClean="0"/>
              <a:t>no stockpiles </a:t>
            </a:r>
            <a:r>
              <a:rPr lang="en-GB" sz="2400" i="1" dirty="0" smtClean="0"/>
              <a:t>of finished goods waiting to be dispatched.</a:t>
            </a:r>
            <a:endParaRPr lang="en-GB" sz="2400" i="1" dirty="0"/>
          </a:p>
        </p:txBody>
      </p:sp>
      <p:pic>
        <p:nvPicPr>
          <p:cNvPr id="1026" name="Picture 2" descr="Just in Time method"/>
          <p:cNvPicPr>
            <a:picLocks noChangeAspect="1" noChangeArrowheads="1"/>
          </p:cNvPicPr>
          <p:nvPr/>
        </p:nvPicPr>
        <p:blipFill rotWithShape="1">
          <a:blip r:embed="rId2">
            <a:extLst>
              <a:ext uri="{28A0092B-C50C-407E-A947-70E740481C1C}">
                <a14:useLocalDpi xmlns:a14="http://schemas.microsoft.com/office/drawing/2010/main" val="0"/>
              </a:ext>
            </a:extLst>
          </a:blip>
          <a:srcRect t="20170"/>
          <a:stretch/>
        </p:blipFill>
        <p:spPr bwMode="auto">
          <a:xfrm>
            <a:off x="0" y="3255049"/>
            <a:ext cx="4190678" cy="3602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95005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dirty="0" smtClean="0">
                <a:solidFill>
                  <a:srgbClr val="FFFFFF"/>
                </a:solidFill>
              </a:rPr>
              <a:t>JIT</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pPr marL="0" indent="0">
              <a:buNone/>
            </a:pPr>
            <a:r>
              <a:rPr lang="en-GB" sz="2400" dirty="0"/>
              <a:t>JIT </a:t>
            </a:r>
            <a:r>
              <a:rPr lang="en-GB" sz="2400" dirty="0" smtClean="0"/>
              <a:t>requires:</a:t>
            </a:r>
          </a:p>
          <a:p>
            <a:pPr>
              <a:buFont typeface="Arial" panose="020B0604020202020204" pitchFamily="34" charset="0"/>
              <a:buChar char="•"/>
            </a:pPr>
            <a:r>
              <a:rPr lang="en-GB" sz="2400" dirty="0"/>
              <a:t> </a:t>
            </a:r>
            <a:r>
              <a:rPr lang="en-GB" sz="2400" b="1" dirty="0"/>
              <a:t>G</a:t>
            </a:r>
            <a:r>
              <a:rPr lang="en-GB" sz="2400" b="1" dirty="0" smtClean="0"/>
              <a:t>ood </a:t>
            </a:r>
            <a:r>
              <a:rPr lang="en-GB" sz="2400" b="1" dirty="0"/>
              <a:t>relationships </a:t>
            </a:r>
            <a:r>
              <a:rPr lang="en-GB" sz="2400" dirty="0"/>
              <a:t>between manufacturers and </a:t>
            </a:r>
            <a:r>
              <a:rPr lang="en-GB" sz="2400" dirty="0" smtClean="0"/>
              <a:t>suppliers.</a:t>
            </a:r>
          </a:p>
          <a:p>
            <a:pPr>
              <a:buFont typeface="Arial" panose="020B0604020202020204" pitchFamily="34" charset="0"/>
              <a:buChar char="•"/>
            </a:pPr>
            <a:r>
              <a:rPr lang="en-GB" sz="2400" dirty="0" smtClean="0"/>
              <a:t>Suppliers </a:t>
            </a:r>
            <a:r>
              <a:rPr lang="en-GB" sz="2400" dirty="0"/>
              <a:t>will have to be </a:t>
            </a:r>
            <a:r>
              <a:rPr lang="en-GB" sz="2400" b="1" dirty="0"/>
              <a:t>flexible</a:t>
            </a:r>
            <a:r>
              <a:rPr lang="en-GB" sz="2400" dirty="0"/>
              <a:t> and </a:t>
            </a:r>
            <a:r>
              <a:rPr lang="en-GB" sz="2400" b="1" dirty="0"/>
              <a:t>respond immediately </a:t>
            </a:r>
            <a:r>
              <a:rPr lang="en-GB" sz="2400" dirty="0"/>
              <a:t>to the manufacturers </a:t>
            </a:r>
            <a:r>
              <a:rPr lang="en-GB" sz="2400" dirty="0" smtClean="0"/>
              <a:t>demands.</a:t>
            </a:r>
          </a:p>
          <a:p>
            <a:pPr>
              <a:buFont typeface="Arial" panose="020B0604020202020204" pitchFamily="34" charset="0"/>
              <a:buChar char="•"/>
            </a:pPr>
            <a:r>
              <a:rPr lang="en-GB" sz="2400" dirty="0" smtClean="0"/>
              <a:t>Manufacturers </a:t>
            </a:r>
            <a:r>
              <a:rPr lang="en-GB" sz="2400" dirty="0"/>
              <a:t>must </a:t>
            </a:r>
            <a:r>
              <a:rPr lang="en-GB" sz="2400" b="1" dirty="0"/>
              <a:t>plan carefully</a:t>
            </a:r>
            <a:r>
              <a:rPr lang="en-GB" sz="2400" dirty="0"/>
              <a:t>, having accurate estimates for each stage and efficient stock control systems.</a:t>
            </a:r>
          </a:p>
          <a:p>
            <a:pPr marL="0" indent="0">
              <a:buNone/>
            </a:pPr>
            <a:endParaRPr lang="en-GB" sz="2400" dirty="0"/>
          </a:p>
        </p:txBody>
      </p:sp>
      <p:pic>
        <p:nvPicPr>
          <p:cNvPr id="2050" name="Picture 2" descr="Save time and costs with a just-in-time inventory management syste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126396"/>
            <a:ext cx="4101411" cy="2731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23003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dirty="0" err="1" smtClean="0">
                <a:solidFill>
                  <a:srgbClr val="FFFFFF"/>
                </a:solidFill>
              </a:rPr>
              <a:t>kanban</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lnSpcReduction="10000"/>
          </a:bodyPr>
          <a:lstStyle/>
          <a:p>
            <a:pPr marL="0" indent="0">
              <a:buNone/>
            </a:pPr>
            <a:r>
              <a:rPr lang="en-GB" sz="2400" dirty="0"/>
              <a:t>To help JIT Production to run </a:t>
            </a:r>
            <a:r>
              <a:rPr lang="en-GB" sz="2400" dirty="0" smtClean="0"/>
              <a:t>smoothly, </a:t>
            </a:r>
            <a:r>
              <a:rPr lang="en-GB" sz="2400" dirty="0"/>
              <a:t>a </a:t>
            </a:r>
            <a:r>
              <a:rPr lang="en-GB" sz="2400" b="1" dirty="0"/>
              <a:t>‘Kanban’ </a:t>
            </a:r>
            <a:r>
              <a:rPr lang="en-GB" sz="2400" dirty="0"/>
              <a:t>(request) system is normally used, which controls material flow. </a:t>
            </a:r>
          </a:p>
          <a:p>
            <a:pPr marL="0" indent="0">
              <a:buNone/>
            </a:pPr>
            <a:endParaRPr lang="en-GB" sz="2400" dirty="0"/>
          </a:p>
          <a:p>
            <a:pPr marL="0" indent="0">
              <a:buNone/>
            </a:pPr>
            <a:r>
              <a:rPr lang="en-GB" sz="2400" dirty="0"/>
              <a:t>If a Kanban is set at 100, then </a:t>
            </a:r>
            <a:r>
              <a:rPr lang="en-GB" sz="2400" dirty="0" smtClean="0"/>
              <a:t>a </a:t>
            </a:r>
            <a:r>
              <a:rPr lang="en-GB" sz="2400" b="1" dirty="0" smtClean="0"/>
              <a:t>maximum </a:t>
            </a:r>
            <a:r>
              <a:rPr lang="en-GB" sz="2400" b="1" dirty="0"/>
              <a:t>of 100 components </a:t>
            </a:r>
            <a:r>
              <a:rPr lang="en-GB" sz="2400" dirty="0"/>
              <a:t>can be placed there at one time. </a:t>
            </a:r>
          </a:p>
          <a:p>
            <a:pPr marL="0" indent="0">
              <a:buNone/>
            </a:pPr>
            <a:endParaRPr lang="en-GB" sz="2400" dirty="0"/>
          </a:p>
          <a:p>
            <a:pPr marL="0" indent="0">
              <a:buNone/>
            </a:pPr>
            <a:r>
              <a:rPr lang="en-GB" sz="2400" dirty="0" smtClean="0"/>
              <a:t>However, if </a:t>
            </a:r>
            <a:r>
              <a:rPr lang="en-GB" sz="2400" dirty="0"/>
              <a:t>all 100 parts are used then </a:t>
            </a:r>
            <a:r>
              <a:rPr lang="en-GB" sz="2400" dirty="0" smtClean="0"/>
              <a:t>there </a:t>
            </a:r>
            <a:r>
              <a:rPr lang="en-GB" sz="2400" dirty="0"/>
              <a:t>will be no stock available to continue production. Therefore a minimum level must be set to signal when stock needs to be replenished. </a:t>
            </a:r>
          </a:p>
          <a:p>
            <a:pPr marL="0" indent="0">
              <a:buNone/>
            </a:pPr>
            <a:endParaRPr lang="en-GB" sz="2400" dirty="0"/>
          </a:p>
          <a:p>
            <a:pPr marL="0" indent="0">
              <a:buNone/>
            </a:pPr>
            <a:r>
              <a:rPr lang="en-GB" sz="2400" dirty="0"/>
              <a:t>This visual </a:t>
            </a:r>
            <a:r>
              <a:rPr lang="en-GB" sz="2400" dirty="0" smtClean="0"/>
              <a:t>signalling </a:t>
            </a:r>
            <a:r>
              <a:rPr lang="en-GB" sz="2400" dirty="0"/>
              <a:t>of stock levels reduces paperwork and ensures all ‘keep an eye’ on the stock levels.</a:t>
            </a:r>
          </a:p>
          <a:p>
            <a:pPr marL="0" indent="0">
              <a:buNone/>
            </a:pPr>
            <a:endParaRPr lang="en-GB" sz="2400" dirty="0"/>
          </a:p>
        </p:txBody>
      </p:sp>
      <p:pic>
        <p:nvPicPr>
          <p:cNvPr id="3074" name="Picture 2" descr="https://www.integrify.com/site/assets/files/2473/kanban-project-managem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04984"/>
            <a:ext cx="4101411" cy="2953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71291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dirty="0" err="1" smtClean="0">
                <a:solidFill>
                  <a:srgbClr val="FFFFFF"/>
                </a:solidFill>
              </a:rPr>
              <a:t>kanban</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pPr marL="0" indent="0">
              <a:buNone/>
            </a:pPr>
            <a:r>
              <a:rPr lang="en-GB" sz="2400" dirty="0" smtClean="0"/>
              <a:t>The </a:t>
            </a:r>
            <a:r>
              <a:rPr lang="en-GB" sz="2400" dirty="0"/>
              <a:t>Kanban </a:t>
            </a:r>
            <a:r>
              <a:rPr lang="en-GB" sz="2400" dirty="0" smtClean="0"/>
              <a:t>on the next slide shows </a:t>
            </a:r>
            <a:r>
              <a:rPr lang="en-GB" sz="2400" dirty="0"/>
              <a:t>2 </a:t>
            </a:r>
            <a:r>
              <a:rPr lang="en-GB" sz="2400" dirty="0" smtClean="0"/>
              <a:t>assemblies; </a:t>
            </a:r>
          </a:p>
          <a:p>
            <a:pPr lvl="1">
              <a:buFont typeface="Arial" panose="020B0604020202020204" pitchFamily="34" charset="0"/>
              <a:buChar char="•"/>
            </a:pPr>
            <a:r>
              <a:rPr lang="en-GB" sz="2400" i="1" dirty="0" smtClean="0"/>
              <a:t>The first is a nut and bolt</a:t>
            </a:r>
          </a:p>
          <a:p>
            <a:pPr lvl="1">
              <a:buFont typeface="Arial" panose="020B0604020202020204" pitchFamily="34" charset="0"/>
              <a:buChar char="•"/>
            </a:pPr>
            <a:r>
              <a:rPr lang="en-GB" sz="2400" i="1" dirty="0" smtClean="0"/>
              <a:t>The second is putting these into a box </a:t>
            </a:r>
          </a:p>
          <a:p>
            <a:pPr marL="0" indent="0">
              <a:buNone/>
            </a:pPr>
            <a:r>
              <a:rPr lang="en-GB" sz="2400" dirty="0" smtClean="0"/>
              <a:t>When </a:t>
            </a:r>
            <a:r>
              <a:rPr lang="en-GB" sz="2400" dirty="0"/>
              <a:t>the </a:t>
            </a:r>
            <a:r>
              <a:rPr lang="en-GB" sz="2400" dirty="0" smtClean="0"/>
              <a:t>minimum </a:t>
            </a:r>
            <a:r>
              <a:rPr lang="en-GB" sz="2400" dirty="0"/>
              <a:t>is reached of any of the 3 </a:t>
            </a:r>
            <a:r>
              <a:rPr lang="en-GB" sz="2400" dirty="0" smtClean="0"/>
              <a:t>products, </a:t>
            </a:r>
            <a:r>
              <a:rPr lang="en-GB" sz="2400" dirty="0"/>
              <a:t>it should be restocked before it runs out and production has to stop. </a:t>
            </a:r>
            <a:endParaRPr lang="en-GB" sz="2400" dirty="0" smtClean="0"/>
          </a:p>
          <a:p>
            <a:pPr marL="0" indent="0">
              <a:buNone/>
            </a:pPr>
            <a:r>
              <a:rPr lang="en-GB" sz="2400" dirty="0" smtClean="0"/>
              <a:t>Quality </a:t>
            </a:r>
            <a:r>
              <a:rPr lang="en-GB" sz="2400" dirty="0"/>
              <a:t>control has been built in with a Kanban of 10 being set. </a:t>
            </a:r>
            <a:endParaRPr lang="en-GB" sz="2400" dirty="0" smtClean="0"/>
          </a:p>
          <a:p>
            <a:pPr marL="0" indent="0">
              <a:buNone/>
            </a:pPr>
            <a:r>
              <a:rPr lang="en-GB" sz="2400" dirty="0" smtClean="0"/>
              <a:t>This </a:t>
            </a:r>
            <a:r>
              <a:rPr lang="en-GB" sz="2400" dirty="0"/>
              <a:t>means that if a batch is found to be defective in anyway it is only 10 need to be repaired or recycled.</a:t>
            </a:r>
          </a:p>
        </p:txBody>
      </p:sp>
      <p:grpSp>
        <p:nvGrpSpPr>
          <p:cNvPr id="6" name="Group 72"/>
          <p:cNvGrpSpPr>
            <a:grpSpLocks/>
          </p:cNvGrpSpPr>
          <p:nvPr/>
        </p:nvGrpSpPr>
        <p:grpSpPr bwMode="auto">
          <a:xfrm>
            <a:off x="198111" y="3068960"/>
            <a:ext cx="3869298" cy="1812987"/>
            <a:chOff x="480" y="979"/>
            <a:chExt cx="5136" cy="3261"/>
          </a:xfrm>
        </p:grpSpPr>
        <p:sp>
          <p:nvSpPr>
            <p:cNvPr id="7" name="Text Box 64"/>
            <p:cNvSpPr txBox="1">
              <a:spLocks noChangeArrowheads="1"/>
            </p:cNvSpPr>
            <p:nvPr/>
          </p:nvSpPr>
          <p:spPr bwMode="auto">
            <a:xfrm>
              <a:off x="4848" y="3504"/>
              <a:ext cx="768" cy="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500" i="1" dirty="0"/>
                <a:t>Distribute</a:t>
              </a:r>
              <a:endParaRPr lang="en-GB" sz="500" i="1" dirty="0"/>
            </a:p>
          </p:txBody>
        </p:sp>
        <p:grpSp>
          <p:nvGrpSpPr>
            <p:cNvPr id="8" name="Group 71"/>
            <p:cNvGrpSpPr>
              <a:grpSpLocks/>
            </p:cNvGrpSpPr>
            <p:nvPr/>
          </p:nvGrpSpPr>
          <p:grpSpPr bwMode="auto">
            <a:xfrm>
              <a:off x="480" y="979"/>
              <a:ext cx="4944" cy="3261"/>
              <a:chOff x="480" y="835"/>
              <a:chExt cx="4944" cy="3261"/>
            </a:xfrm>
          </p:grpSpPr>
          <p:sp>
            <p:nvSpPr>
              <p:cNvPr id="9" name="Rectangle 42"/>
              <p:cNvSpPr>
                <a:spLocks noChangeArrowheads="1"/>
              </p:cNvSpPr>
              <p:nvPr/>
            </p:nvSpPr>
            <p:spPr bwMode="auto">
              <a:xfrm>
                <a:off x="528" y="1296"/>
                <a:ext cx="480" cy="480"/>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500"/>
              </a:p>
            </p:txBody>
          </p:sp>
          <p:sp>
            <p:nvSpPr>
              <p:cNvPr id="10" name="Rectangle 43"/>
              <p:cNvSpPr>
                <a:spLocks noChangeArrowheads="1"/>
              </p:cNvSpPr>
              <p:nvPr/>
            </p:nvSpPr>
            <p:spPr bwMode="auto">
              <a:xfrm>
                <a:off x="1536" y="1296"/>
                <a:ext cx="480" cy="480"/>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500"/>
              </a:p>
            </p:txBody>
          </p:sp>
          <p:sp>
            <p:nvSpPr>
              <p:cNvPr id="11" name="Rectangle 44"/>
              <p:cNvSpPr>
                <a:spLocks noChangeArrowheads="1"/>
              </p:cNvSpPr>
              <p:nvPr/>
            </p:nvSpPr>
            <p:spPr bwMode="auto">
              <a:xfrm>
                <a:off x="2976" y="1872"/>
                <a:ext cx="480" cy="480"/>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500"/>
              </a:p>
            </p:txBody>
          </p:sp>
          <p:sp>
            <p:nvSpPr>
              <p:cNvPr id="12" name="Rectangle 45"/>
              <p:cNvSpPr>
                <a:spLocks noChangeArrowheads="1"/>
              </p:cNvSpPr>
              <p:nvPr/>
            </p:nvSpPr>
            <p:spPr bwMode="auto">
              <a:xfrm>
                <a:off x="816" y="2928"/>
                <a:ext cx="912" cy="816"/>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500"/>
              </a:p>
            </p:txBody>
          </p:sp>
          <p:sp>
            <p:nvSpPr>
              <p:cNvPr id="13" name="Rectangle 47"/>
              <p:cNvSpPr>
                <a:spLocks noChangeArrowheads="1"/>
              </p:cNvSpPr>
              <p:nvPr/>
            </p:nvSpPr>
            <p:spPr bwMode="auto">
              <a:xfrm>
                <a:off x="3744" y="2928"/>
                <a:ext cx="912" cy="816"/>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500"/>
              </a:p>
            </p:txBody>
          </p:sp>
          <p:sp>
            <p:nvSpPr>
              <p:cNvPr id="14" name="Line 49"/>
              <p:cNvSpPr>
                <a:spLocks noChangeShapeType="1"/>
              </p:cNvSpPr>
              <p:nvPr/>
            </p:nvSpPr>
            <p:spPr bwMode="auto">
              <a:xfrm>
                <a:off x="768" y="1776"/>
                <a:ext cx="0" cy="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500"/>
              </a:p>
            </p:txBody>
          </p:sp>
          <p:sp>
            <p:nvSpPr>
              <p:cNvPr id="15" name="Line 50"/>
              <p:cNvSpPr>
                <a:spLocks noChangeShapeType="1"/>
              </p:cNvSpPr>
              <p:nvPr/>
            </p:nvSpPr>
            <p:spPr bwMode="auto">
              <a:xfrm>
                <a:off x="768" y="2064"/>
                <a:ext cx="48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500"/>
              </a:p>
            </p:txBody>
          </p:sp>
          <p:sp>
            <p:nvSpPr>
              <p:cNvPr id="16" name="Line 51"/>
              <p:cNvSpPr>
                <a:spLocks noChangeShapeType="1"/>
              </p:cNvSpPr>
              <p:nvPr/>
            </p:nvSpPr>
            <p:spPr bwMode="auto">
              <a:xfrm>
                <a:off x="1776" y="1776"/>
                <a:ext cx="0" cy="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500"/>
              </a:p>
            </p:txBody>
          </p:sp>
          <p:sp>
            <p:nvSpPr>
              <p:cNvPr id="17" name="Line 52"/>
              <p:cNvSpPr>
                <a:spLocks noChangeShapeType="1"/>
              </p:cNvSpPr>
              <p:nvPr/>
            </p:nvSpPr>
            <p:spPr bwMode="auto">
              <a:xfrm flipH="1">
                <a:off x="1248" y="2064"/>
                <a:ext cx="52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500"/>
              </a:p>
            </p:txBody>
          </p:sp>
          <p:sp>
            <p:nvSpPr>
              <p:cNvPr id="18" name="Line 54"/>
              <p:cNvSpPr>
                <a:spLocks noChangeShapeType="1"/>
              </p:cNvSpPr>
              <p:nvPr/>
            </p:nvSpPr>
            <p:spPr bwMode="auto">
              <a:xfrm>
                <a:off x="1248" y="2064"/>
                <a:ext cx="0" cy="86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500"/>
              </a:p>
            </p:txBody>
          </p:sp>
          <p:sp>
            <p:nvSpPr>
              <p:cNvPr id="19" name="Line 55"/>
              <p:cNvSpPr>
                <a:spLocks noChangeShapeType="1"/>
              </p:cNvSpPr>
              <p:nvPr/>
            </p:nvSpPr>
            <p:spPr bwMode="auto">
              <a:xfrm>
                <a:off x="1728" y="3312"/>
                <a:ext cx="148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500"/>
              </a:p>
            </p:txBody>
          </p:sp>
          <p:sp>
            <p:nvSpPr>
              <p:cNvPr id="20" name="Line 56"/>
              <p:cNvSpPr>
                <a:spLocks noChangeShapeType="1"/>
              </p:cNvSpPr>
              <p:nvPr/>
            </p:nvSpPr>
            <p:spPr bwMode="auto">
              <a:xfrm>
                <a:off x="3216" y="2352"/>
                <a:ext cx="0" cy="96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500"/>
              </a:p>
            </p:txBody>
          </p:sp>
          <p:sp>
            <p:nvSpPr>
              <p:cNvPr id="21" name="Line 57"/>
              <p:cNvSpPr>
                <a:spLocks noChangeShapeType="1"/>
              </p:cNvSpPr>
              <p:nvPr/>
            </p:nvSpPr>
            <p:spPr bwMode="auto">
              <a:xfrm>
                <a:off x="4656" y="3312"/>
                <a:ext cx="76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500"/>
              </a:p>
            </p:txBody>
          </p:sp>
          <p:sp>
            <p:nvSpPr>
              <p:cNvPr id="22" name="Text Box 58"/>
              <p:cNvSpPr txBox="1">
                <a:spLocks noChangeArrowheads="1"/>
              </p:cNvSpPr>
              <p:nvPr/>
            </p:nvSpPr>
            <p:spPr bwMode="auto">
              <a:xfrm>
                <a:off x="576" y="1392"/>
                <a:ext cx="384" cy="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500" b="1" dirty="0"/>
                  <a:t>Nut</a:t>
                </a:r>
                <a:endParaRPr lang="en-GB" sz="500" b="1" dirty="0"/>
              </a:p>
            </p:txBody>
          </p:sp>
          <p:sp>
            <p:nvSpPr>
              <p:cNvPr id="23" name="Text Box 59"/>
              <p:cNvSpPr txBox="1">
                <a:spLocks noChangeArrowheads="1"/>
              </p:cNvSpPr>
              <p:nvPr/>
            </p:nvSpPr>
            <p:spPr bwMode="auto">
              <a:xfrm>
                <a:off x="1584" y="1392"/>
                <a:ext cx="432" cy="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500" b="1" dirty="0"/>
                  <a:t>Bolt</a:t>
                </a:r>
                <a:endParaRPr lang="en-GB" sz="500" b="1" dirty="0"/>
              </a:p>
            </p:txBody>
          </p:sp>
          <p:sp>
            <p:nvSpPr>
              <p:cNvPr id="24" name="Text Box 60"/>
              <p:cNvSpPr txBox="1">
                <a:spLocks noChangeArrowheads="1"/>
              </p:cNvSpPr>
              <p:nvPr/>
            </p:nvSpPr>
            <p:spPr bwMode="auto">
              <a:xfrm>
                <a:off x="889" y="1749"/>
                <a:ext cx="816" cy="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500" i="1" dirty="0"/>
                  <a:t>Assembly</a:t>
                </a:r>
                <a:endParaRPr lang="en-GB" sz="500" i="1" dirty="0"/>
              </a:p>
            </p:txBody>
          </p:sp>
          <p:sp>
            <p:nvSpPr>
              <p:cNvPr id="25" name="Text Box 61"/>
              <p:cNvSpPr txBox="1">
                <a:spLocks noChangeArrowheads="1"/>
              </p:cNvSpPr>
              <p:nvPr/>
            </p:nvSpPr>
            <p:spPr bwMode="auto">
              <a:xfrm>
                <a:off x="864" y="2978"/>
                <a:ext cx="816" cy="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500" b="1" dirty="0"/>
                  <a:t>Nut and Bolt Assembly</a:t>
                </a:r>
                <a:endParaRPr lang="en-GB" sz="500" b="1" dirty="0"/>
              </a:p>
            </p:txBody>
          </p:sp>
          <p:sp>
            <p:nvSpPr>
              <p:cNvPr id="26" name="Text Box 62"/>
              <p:cNvSpPr txBox="1">
                <a:spLocks noChangeArrowheads="1"/>
              </p:cNvSpPr>
              <p:nvPr/>
            </p:nvSpPr>
            <p:spPr bwMode="auto">
              <a:xfrm>
                <a:off x="3024" y="1968"/>
                <a:ext cx="432" cy="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500" b="1" dirty="0"/>
                  <a:t>Box</a:t>
                </a:r>
                <a:endParaRPr lang="en-GB" sz="500" b="1" dirty="0"/>
              </a:p>
            </p:txBody>
          </p:sp>
          <p:sp>
            <p:nvSpPr>
              <p:cNvPr id="27" name="Text Box 63"/>
              <p:cNvSpPr txBox="1">
                <a:spLocks noChangeArrowheads="1"/>
              </p:cNvSpPr>
              <p:nvPr/>
            </p:nvSpPr>
            <p:spPr bwMode="auto">
              <a:xfrm>
                <a:off x="3792" y="3072"/>
                <a:ext cx="816" cy="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500" b="1" dirty="0"/>
                  <a:t>Final Assembly</a:t>
                </a:r>
                <a:endParaRPr lang="en-GB" sz="500" b="1" dirty="0"/>
              </a:p>
            </p:txBody>
          </p:sp>
          <p:sp>
            <p:nvSpPr>
              <p:cNvPr id="28" name="Text Box 65"/>
              <p:cNvSpPr txBox="1">
                <a:spLocks noChangeArrowheads="1"/>
              </p:cNvSpPr>
              <p:nvPr/>
            </p:nvSpPr>
            <p:spPr bwMode="auto">
              <a:xfrm>
                <a:off x="2784" y="3360"/>
                <a:ext cx="768" cy="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500" i="1" dirty="0"/>
                  <a:t>Assembly</a:t>
                </a:r>
                <a:endParaRPr lang="en-GB" sz="500" i="1" dirty="0"/>
              </a:p>
            </p:txBody>
          </p:sp>
          <p:sp>
            <p:nvSpPr>
              <p:cNvPr id="29" name="Text Box 66"/>
              <p:cNvSpPr txBox="1">
                <a:spLocks noChangeArrowheads="1"/>
              </p:cNvSpPr>
              <p:nvPr/>
            </p:nvSpPr>
            <p:spPr bwMode="auto">
              <a:xfrm>
                <a:off x="1536" y="835"/>
                <a:ext cx="624" cy="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500" dirty="0"/>
                  <a:t>Min = 25</a:t>
                </a:r>
              </a:p>
              <a:p>
                <a:pPr eaLnBrk="1" hangingPunct="1">
                  <a:spcBef>
                    <a:spcPct val="50000"/>
                  </a:spcBef>
                </a:pPr>
                <a:r>
                  <a:rPr lang="en-US" sz="500" dirty="0"/>
                  <a:t>Max = 100</a:t>
                </a:r>
                <a:endParaRPr lang="en-GB" sz="500" dirty="0"/>
              </a:p>
            </p:txBody>
          </p:sp>
          <p:sp>
            <p:nvSpPr>
              <p:cNvPr id="30" name="Text Box 67"/>
              <p:cNvSpPr txBox="1">
                <a:spLocks noChangeArrowheads="1"/>
              </p:cNvSpPr>
              <p:nvPr/>
            </p:nvSpPr>
            <p:spPr bwMode="auto">
              <a:xfrm>
                <a:off x="480" y="835"/>
                <a:ext cx="624" cy="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500"/>
                  <a:t>Min = 25</a:t>
                </a:r>
              </a:p>
              <a:p>
                <a:pPr eaLnBrk="1" hangingPunct="1">
                  <a:spcBef>
                    <a:spcPct val="50000"/>
                  </a:spcBef>
                </a:pPr>
                <a:r>
                  <a:rPr lang="en-US" sz="500"/>
                  <a:t>Max = 100</a:t>
                </a:r>
                <a:endParaRPr lang="en-GB" sz="500"/>
              </a:p>
            </p:txBody>
          </p:sp>
          <p:sp>
            <p:nvSpPr>
              <p:cNvPr id="31" name="Text Box 68"/>
              <p:cNvSpPr txBox="1">
                <a:spLocks noChangeArrowheads="1"/>
              </p:cNvSpPr>
              <p:nvPr/>
            </p:nvSpPr>
            <p:spPr bwMode="auto">
              <a:xfrm>
                <a:off x="2928" y="1341"/>
                <a:ext cx="624" cy="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500" dirty="0"/>
                  <a:t>Min = 25</a:t>
                </a:r>
              </a:p>
              <a:p>
                <a:pPr eaLnBrk="1" hangingPunct="1">
                  <a:spcBef>
                    <a:spcPct val="50000"/>
                  </a:spcBef>
                </a:pPr>
                <a:r>
                  <a:rPr lang="en-US" sz="500" dirty="0"/>
                  <a:t>Max = 100</a:t>
                </a:r>
                <a:endParaRPr lang="en-GB" sz="500" dirty="0"/>
              </a:p>
            </p:txBody>
          </p:sp>
          <p:sp>
            <p:nvSpPr>
              <p:cNvPr id="32" name="Text Box 70"/>
              <p:cNvSpPr txBox="1">
                <a:spLocks noChangeArrowheads="1"/>
              </p:cNvSpPr>
              <p:nvPr/>
            </p:nvSpPr>
            <p:spPr bwMode="auto">
              <a:xfrm>
                <a:off x="3840" y="3792"/>
                <a:ext cx="720" cy="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500"/>
                  <a:t>Kanban = 10</a:t>
                </a:r>
                <a:endParaRPr lang="en-GB" sz="500"/>
              </a:p>
            </p:txBody>
          </p:sp>
          <p:sp>
            <p:nvSpPr>
              <p:cNvPr id="33" name="Line 55"/>
              <p:cNvSpPr>
                <a:spLocks noChangeShapeType="1"/>
              </p:cNvSpPr>
              <p:nvPr/>
            </p:nvSpPr>
            <p:spPr bwMode="auto">
              <a:xfrm>
                <a:off x="3216" y="3312"/>
                <a:ext cx="52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500"/>
              </a:p>
            </p:txBody>
          </p:sp>
        </p:grpSp>
      </p:grpSp>
    </p:spTree>
    <p:extLst>
      <p:ext uri="{BB962C8B-B14F-4D97-AF65-F5344CB8AC3E}">
        <p14:creationId xmlns:p14="http://schemas.microsoft.com/office/powerpoint/2010/main" val="5626167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dirty="0" err="1" smtClean="0">
                <a:solidFill>
                  <a:srgbClr val="FFFFFF"/>
                </a:solidFill>
              </a:rPr>
              <a:t>kanban</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6" name="Group 72"/>
          <p:cNvGrpSpPr>
            <a:grpSpLocks/>
          </p:cNvGrpSpPr>
          <p:nvPr/>
        </p:nvGrpSpPr>
        <p:grpSpPr bwMode="auto">
          <a:xfrm>
            <a:off x="542478" y="2114548"/>
            <a:ext cx="8382000" cy="3761243"/>
            <a:chOff x="480" y="979"/>
            <a:chExt cx="5136" cy="3123"/>
          </a:xfrm>
        </p:grpSpPr>
        <p:sp>
          <p:nvSpPr>
            <p:cNvPr id="7" name="Text Box 64"/>
            <p:cNvSpPr txBox="1">
              <a:spLocks noChangeArrowheads="1"/>
            </p:cNvSpPr>
            <p:nvPr/>
          </p:nvSpPr>
          <p:spPr bwMode="auto">
            <a:xfrm>
              <a:off x="4848" y="3504"/>
              <a:ext cx="768" cy="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800" i="1" dirty="0"/>
                <a:t>Distribute</a:t>
              </a:r>
              <a:endParaRPr lang="en-GB" sz="1800" i="1" dirty="0"/>
            </a:p>
          </p:txBody>
        </p:sp>
        <p:grpSp>
          <p:nvGrpSpPr>
            <p:cNvPr id="8" name="Group 71"/>
            <p:cNvGrpSpPr>
              <a:grpSpLocks/>
            </p:cNvGrpSpPr>
            <p:nvPr/>
          </p:nvGrpSpPr>
          <p:grpSpPr bwMode="auto">
            <a:xfrm>
              <a:off x="480" y="979"/>
              <a:ext cx="4944" cy="3123"/>
              <a:chOff x="480" y="835"/>
              <a:chExt cx="4944" cy="3123"/>
            </a:xfrm>
          </p:grpSpPr>
          <p:sp>
            <p:nvSpPr>
              <p:cNvPr id="9" name="Rectangle 42"/>
              <p:cNvSpPr>
                <a:spLocks noChangeArrowheads="1"/>
              </p:cNvSpPr>
              <p:nvPr/>
            </p:nvSpPr>
            <p:spPr bwMode="auto">
              <a:xfrm>
                <a:off x="528" y="1296"/>
                <a:ext cx="480" cy="480"/>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Rectangle 43"/>
              <p:cNvSpPr>
                <a:spLocks noChangeArrowheads="1"/>
              </p:cNvSpPr>
              <p:nvPr/>
            </p:nvSpPr>
            <p:spPr bwMode="auto">
              <a:xfrm>
                <a:off x="1536" y="1296"/>
                <a:ext cx="480" cy="480"/>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Rectangle 44"/>
              <p:cNvSpPr>
                <a:spLocks noChangeArrowheads="1"/>
              </p:cNvSpPr>
              <p:nvPr/>
            </p:nvSpPr>
            <p:spPr bwMode="auto">
              <a:xfrm>
                <a:off x="2976" y="1872"/>
                <a:ext cx="480" cy="480"/>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Rectangle 45"/>
              <p:cNvSpPr>
                <a:spLocks noChangeArrowheads="1"/>
              </p:cNvSpPr>
              <p:nvPr/>
            </p:nvSpPr>
            <p:spPr bwMode="auto">
              <a:xfrm>
                <a:off x="816" y="2928"/>
                <a:ext cx="912" cy="816"/>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Rectangle 47"/>
              <p:cNvSpPr>
                <a:spLocks noChangeArrowheads="1"/>
              </p:cNvSpPr>
              <p:nvPr/>
            </p:nvSpPr>
            <p:spPr bwMode="auto">
              <a:xfrm>
                <a:off x="3744" y="2928"/>
                <a:ext cx="912" cy="816"/>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Line 49"/>
              <p:cNvSpPr>
                <a:spLocks noChangeShapeType="1"/>
              </p:cNvSpPr>
              <p:nvPr/>
            </p:nvSpPr>
            <p:spPr bwMode="auto">
              <a:xfrm>
                <a:off x="768" y="1776"/>
                <a:ext cx="0" cy="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 name="Line 50"/>
              <p:cNvSpPr>
                <a:spLocks noChangeShapeType="1"/>
              </p:cNvSpPr>
              <p:nvPr/>
            </p:nvSpPr>
            <p:spPr bwMode="auto">
              <a:xfrm>
                <a:off x="768" y="2064"/>
                <a:ext cx="48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6" name="Line 51"/>
              <p:cNvSpPr>
                <a:spLocks noChangeShapeType="1"/>
              </p:cNvSpPr>
              <p:nvPr/>
            </p:nvSpPr>
            <p:spPr bwMode="auto">
              <a:xfrm>
                <a:off x="1776" y="1776"/>
                <a:ext cx="0" cy="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7" name="Line 52"/>
              <p:cNvSpPr>
                <a:spLocks noChangeShapeType="1"/>
              </p:cNvSpPr>
              <p:nvPr/>
            </p:nvSpPr>
            <p:spPr bwMode="auto">
              <a:xfrm flipH="1">
                <a:off x="1248" y="2064"/>
                <a:ext cx="52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 name="Line 54"/>
              <p:cNvSpPr>
                <a:spLocks noChangeShapeType="1"/>
              </p:cNvSpPr>
              <p:nvPr/>
            </p:nvSpPr>
            <p:spPr bwMode="auto">
              <a:xfrm>
                <a:off x="1248" y="2064"/>
                <a:ext cx="0" cy="86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 name="Line 55"/>
              <p:cNvSpPr>
                <a:spLocks noChangeShapeType="1"/>
              </p:cNvSpPr>
              <p:nvPr/>
            </p:nvSpPr>
            <p:spPr bwMode="auto">
              <a:xfrm>
                <a:off x="1728" y="3312"/>
                <a:ext cx="148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 name="Line 56"/>
              <p:cNvSpPr>
                <a:spLocks noChangeShapeType="1"/>
              </p:cNvSpPr>
              <p:nvPr/>
            </p:nvSpPr>
            <p:spPr bwMode="auto">
              <a:xfrm>
                <a:off x="3216" y="2352"/>
                <a:ext cx="0" cy="96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 name="Line 57"/>
              <p:cNvSpPr>
                <a:spLocks noChangeShapeType="1"/>
              </p:cNvSpPr>
              <p:nvPr/>
            </p:nvSpPr>
            <p:spPr bwMode="auto">
              <a:xfrm>
                <a:off x="4656" y="3312"/>
                <a:ext cx="76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 name="Text Box 58"/>
              <p:cNvSpPr txBox="1">
                <a:spLocks noChangeArrowheads="1"/>
              </p:cNvSpPr>
              <p:nvPr/>
            </p:nvSpPr>
            <p:spPr bwMode="auto">
              <a:xfrm>
                <a:off x="576" y="1392"/>
                <a:ext cx="384" cy="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800" b="1" dirty="0"/>
                  <a:t>Nut</a:t>
                </a:r>
                <a:endParaRPr lang="en-GB" sz="1800" b="1" dirty="0"/>
              </a:p>
            </p:txBody>
          </p:sp>
          <p:sp>
            <p:nvSpPr>
              <p:cNvPr id="23" name="Text Box 59"/>
              <p:cNvSpPr txBox="1">
                <a:spLocks noChangeArrowheads="1"/>
              </p:cNvSpPr>
              <p:nvPr/>
            </p:nvSpPr>
            <p:spPr bwMode="auto">
              <a:xfrm>
                <a:off x="1584" y="1392"/>
                <a:ext cx="432" cy="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dirty="0"/>
                  <a:t>Bolt</a:t>
                </a:r>
                <a:endParaRPr lang="en-GB" b="1" dirty="0"/>
              </a:p>
            </p:txBody>
          </p:sp>
          <p:sp>
            <p:nvSpPr>
              <p:cNvPr id="24" name="Text Box 60"/>
              <p:cNvSpPr txBox="1">
                <a:spLocks noChangeArrowheads="1"/>
              </p:cNvSpPr>
              <p:nvPr/>
            </p:nvSpPr>
            <p:spPr bwMode="auto">
              <a:xfrm>
                <a:off x="889" y="1749"/>
                <a:ext cx="816" cy="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i="1" dirty="0" smtClean="0"/>
                  <a:t>Assembly 1</a:t>
                </a:r>
                <a:endParaRPr lang="en-GB" sz="1600" i="1" dirty="0"/>
              </a:p>
            </p:txBody>
          </p:sp>
          <p:sp>
            <p:nvSpPr>
              <p:cNvPr id="25" name="Text Box 61"/>
              <p:cNvSpPr txBox="1">
                <a:spLocks noChangeArrowheads="1"/>
              </p:cNvSpPr>
              <p:nvPr/>
            </p:nvSpPr>
            <p:spPr bwMode="auto">
              <a:xfrm>
                <a:off x="864" y="2978"/>
                <a:ext cx="816" cy="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800" b="1" dirty="0"/>
                  <a:t>Nut and Bolt Assembly</a:t>
                </a:r>
                <a:endParaRPr lang="en-GB" sz="1800" b="1" dirty="0"/>
              </a:p>
            </p:txBody>
          </p:sp>
          <p:sp>
            <p:nvSpPr>
              <p:cNvPr id="26" name="Text Box 62"/>
              <p:cNvSpPr txBox="1">
                <a:spLocks noChangeArrowheads="1"/>
              </p:cNvSpPr>
              <p:nvPr/>
            </p:nvSpPr>
            <p:spPr bwMode="auto">
              <a:xfrm>
                <a:off x="3024" y="1968"/>
                <a:ext cx="432" cy="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dirty="0"/>
                  <a:t>Box</a:t>
                </a:r>
                <a:endParaRPr lang="en-GB" sz="2000" b="1" dirty="0"/>
              </a:p>
            </p:txBody>
          </p:sp>
          <p:sp>
            <p:nvSpPr>
              <p:cNvPr id="27" name="Text Box 63"/>
              <p:cNvSpPr txBox="1">
                <a:spLocks noChangeArrowheads="1"/>
              </p:cNvSpPr>
              <p:nvPr/>
            </p:nvSpPr>
            <p:spPr bwMode="auto">
              <a:xfrm>
                <a:off x="3792" y="3072"/>
                <a:ext cx="816" cy="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800" b="1" dirty="0"/>
                  <a:t>Final Assembly</a:t>
                </a:r>
                <a:endParaRPr lang="en-GB" sz="1800" b="1" dirty="0"/>
              </a:p>
            </p:txBody>
          </p:sp>
          <p:sp>
            <p:nvSpPr>
              <p:cNvPr id="28" name="Text Box 65"/>
              <p:cNvSpPr txBox="1">
                <a:spLocks noChangeArrowheads="1"/>
              </p:cNvSpPr>
              <p:nvPr/>
            </p:nvSpPr>
            <p:spPr bwMode="auto">
              <a:xfrm>
                <a:off x="2784" y="3360"/>
                <a:ext cx="912" cy="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800" i="1" dirty="0" smtClean="0"/>
                  <a:t>Assembly 2</a:t>
                </a:r>
                <a:endParaRPr lang="en-GB" sz="1800" i="1" dirty="0"/>
              </a:p>
            </p:txBody>
          </p:sp>
          <p:sp>
            <p:nvSpPr>
              <p:cNvPr id="29" name="Text Box 66"/>
              <p:cNvSpPr txBox="1">
                <a:spLocks noChangeArrowheads="1"/>
              </p:cNvSpPr>
              <p:nvPr/>
            </p:nvSpPr>
            <p:spPr bwMode="auto">
              <a:xfrm>
                <a:off x="1536" y="835"/>
                <a:ext cx="624"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300" dirty="0"/>
                  <a:t>Min = 25</a:t>
                </a:r>
              </a:p>
              <a:p>
                <a:pPr eaLnBrk="1" hangingPunct="1">
                  <a:spcBef>
                    <a:spcPct val="50000"/>
                  </a:spcBef>
                </a:pPr>
                <a:r>
                  <a:rPr lang="en-US" sz="1300" dirty="0"/>
                  <a:t>Max = 100</a:t>
                </a:r>
                <a:endParaRPr lang="en-GB" sz="1300" dirty="0"/>
              </a:p>
            </p:txBody>
          </p:sp>
          <p:sp>
            <p:nvSpPr>
              <p:cNvPr id="30" name="Text Box 67"/>
              <p:cNvSpPr txBox="1">
                <a:spLocks noChangeArrowheads="1"/>
              </p:cNvSpPr>
              <p:nvPr/>
            </p:nvSpPr>
            <p:spPr bwMode="auto">
              <a:xfrm>
                <a:off x="480" y="835"/>
                <a:ext cx="624"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300"/>
                  <a:t>Min = 25</a:t>
                </a:r>
              </a:p>
              <a:p>
                <a:pPr eaLnBrk="1" hangingPunct="1">
                  <a:spcBef>
                    <a:spcPct val="50000"/>
                  </a:spcBef>
                </a:pPr>
                <a:r>
                  <a:rPr lang="en-US" sz="1300"/>
                  <a:t>Max = 100</a:t>
                </a:r>
                <a:endParaRPr lang="en-GB" sz="1300"/>
              </a:p>
            </p:txBody>
          </p:sp>
          <p:sp>
            <p:nvSpPr>
              <p:cNvPr id="31" name="Text Box 68"/>
              <p:cNvSpPr txBox="1">
                <a:spLocks noChangeArrowheads="1"/>
              </p:cNvSpPr>
              <p:nvPr/>
            </p:nvSpPr>
            <p:spPr bwMode="auto">
              <a:xfrm>
                <a:off x="2928" y="1341"/>
                <a:ext cx="624"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300" dirty="0"/>
                  <a:t>Min = 25</a:t>
                </a:r>
              </a:p>
              <a:p>
                <a:pPr eaLnBrk="1" hangingPunct="1">
                  <a:spcBef>
                    <a:spcPct val="50000"/>
                  </a:spcBef>
                </a:pPr>
                <a:r>
                  <a:rPr lang="en-US" sz="1300" dirty="0"/>
                  <a:t>Max = 100</a:t>
                </a:r>
                <a:endParaRPr lang="en-GB" sz="1300" dirty="0"/>
              </a:p>
            </p:txBody>
          </p:sp>
          <p:sp>
            <p:nvSpPr>
              <p:cNvPr id="32" name="Text Box 70"/>
              <p:cNvSpPr txBox="1">
                <a:spLocks noChangeArrowheads="1"/>
              </p:cNvSpPr>
              <p:nvPr/>
            </p:nvSpPr>
            <p:spPr bwMode="auto">
              <a:xfrm>
                <a:off x="3840" y="3792"/>
                <a:ext cx="720" cy="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300"/>
                  <a:t>Kanban = 10</a:t>
                </a:r>
                <a:endParaRPr lang="en-GB" sz="1300"/>
              </a:p>
            </p:txBody>
          </p:sp>
          <p:sp>
            <p:nvSpPr>
              <p:cNvPr id="33" name="Line 55"/>
              <p:cNvSpPr>
                <a:spLocks noChangeShapeType="1"/>
              </p:cNvSpPr>
              <p:nvPr/>
            </p:nvSpPr>
            <p:spPr bwMode="auto">
              <a:xfrm>
                <a:off x="3216" y="3312"/>
                <a:ext cx="52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spTree>
    <p:extLst>
      <p:ext uri="{BB962C8B-B14F-4D97-AF65-F5344CB8AC3E}">
        <p14:creationId xmlns:p14="http://schemas.microsoft.com/office/powerpoint/2010/main" val="25100943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dirty="0" smtClean="0">
                <a:solidFill>
                  <a:srgbClr val="FFFFFF"/>
                </a:solidFill>
              </a:rPr>
              <a:t>When does JIT </a:t>
            </a:r>
            <a:r>
              <a:rPr lang="en-GB" u="sng" dirty="0" smtClean="0">
                <a:solidFill>
                  <a:srgbClr val="FFFFFF"/>
                </a:solidFill>
              </a:rPr>
              <a:t>not</a:t>
            </a:r>
            <a:r>
              <a:rPr lang="en-GB" dirty="0" smtClean="0">
                <a:solidFill>
                  <a:srgbClr val="FFFFFF"/>
                </a:solidFill>
              </a:rPr>
              <a:t> work?</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pPr>
              <a:buFont typeface="Arial" panose="020B0604020202020204" pitchFamily="34" charset="0"/>
              <a:buChar char="•"/>
            </a:pPr>
            <a:r>
              <a:rPr lang="en-GB" sz="2400" i="1" dirty="0"/>
              <a:t>When the </a:t>
            </a:r>
            <a:r>
              <a:rPr lang="en-GB" sz="2400" b="1" i="1" dirty="0"/>
              <a:t>delivery of parts is not reliable.</a:t>
            </a:r>
          </a:p>
          <a:p>
            <a:pPr>
              <a:buFont typeface="Arial" panose="020B0604020202020204" pitchFamily="34" charset="0"/>
              <a:buChar char="•"/>
            </a:pPr>
            <a:r>
              <a:rPr lang="en-GB" sz="2400" i="1" dirty="0"/>
              <a:t>When the </a:t>
            </a:r>
            <a:r>
              <a:rPr lang="en-GB" sz="2400" b="1" i="1" dirty="0"/>
              <a:t>distance</a:t>
            </a:r>
            <a:r>
              <a:rPr lang="en-GB" sz="2400" i="1" dirty="0"/>
              <a:t> between the supplier and factory is </a:t>
            </a:r>
            <a:r>
              <a:rPr lang="en-GB" sz="2400" b="1" i="1" dirty="0"/>
              <a:t>too great.</a:t>
            </a:r>
          </a:p>
          <a:p>
            <a:pPr>
              <a:buFont typeface="Arial" panose="020B0604020202020204" pitchFamily="34" charset="0"/>
              <a:buChar char="•"/>
            </a:pPr>
            <a:r>
              <a:rPr lang="en-GB" sz="2400" i="1" dirty="0" smtClean="0"/>
              <a:t>When </a:t>
            </a:r>
            <a:r>
              <a:rPr lang="en-GB" sz="2400" i="1" dirty="0"/>
              <a:t>the </a:t>
            </a:r>
            <a:r>
              <a:rPr lang="en-GB" sz="2400" b="1" i="1" dirty="0"/>
              <a:t>quality of parts is not guaranteed.</a:t>
            </a:r>
          </a:p>
          <a:p>
            <a:pPr>
              <a:buFont typeface="Arial" panose="020B0604020202020204" pitchFamily="34" charset="0"/>
              <a:buChar char="•"/>
            </a:pPr>
            <a:r>
              <a:rPr lang="en-GB" sz="2400" i="1" dirty="0" smtClean="0"/>
              <a:t>When </a:t>
            </a:r>
            <a:r>
              <a:rPr lang="en-GB" sz="2400" b="1" i="1" dirty="0"/>
              <a:t>production is unstable.</a:t>
            </a:r>
          </a:p>
          <a:p>
            <a:pPr>
              <a:buFont typeface="Arial" panose="020B0604020202020204" pitchFamily="34" charset="0"/>
              <a:buChar char="•"/>
            </a:pPr>
            <a:r>
              <a:rPr lang="en-GB" sz="2400" i="1" dirty="0" smtClean="0"/>
              <a:t>When </a:t>
            </a:r>
            <a:r>
              <a:rPr lang="en-GB" sz="2400" b="1" i="1" dirty="0"/>
              <a:t>stock control is inefficient </a:t>
            </a:r>
            <a:r>
              <a:rPr lang="en-GB" sz="2400" i="1" dirty="0"/>
              <a:t>and poorly planned.</a:t>
            </a:r>
          </a:p>
        </p:txBody>
      </p:sp>
    </p:spTree>
    <p:extLst>
      <p:ext uri="{BB962C8B-B14F-4D97-AF65-F5344CB8AC3E}">
        <p14:creationId xmlns:p14="http://schemas.microsoft.com/office/powerpoint/2010/main" val="28401263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dirty="0" smtClean="0">
                <a:solidFill>
                  <a:srgbClr val="FFFFFF"/>
                </a:solidFill>
              </a:rPr>
              <a:t>Goals of </a:t>
            </a:r>
            <a:r>
              <a:rPr lang="en-GB" dirty="0" err="1" smtClean="0">
                <a:solidFill>
                  <a:srgbClr val="FFFFFF"/>
                </a:solidFill>
              </a:rPr>
              <a:t>jit</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293392" y="260648"/>
            <a:ext cx="4599088" cy="6480720"/>
          </a:xfrm>
        </p:spPr>
        <p:txBody>
          <a:bodyPr>
            <a:normAutofit/>
          </a:bodyPr>
          <a:lstStyle/>
          <a:p>
            <a:pPr marL="0" indent="0">
              <a:buNone/>
            </a:pPr>
            <a:r>
              <a:rPr lang="en-GB" sz="2400" dirty="0"/>
              <a:t>The goal of JIT system is to achieve:</a:t>
            </a:r>
          </a:p>
          <a:p>
            <a:pPr lvl="1">
              <a:buFont typeface="Arial" panose="020B0604020202020204" pitchFamily="34" charset="0"/>
              <a:buChar char="•"/>
            </a:pPr>
            <a:r>
              <a:rPr lang="en-GB" sz="2400" i="1" dirty="0"/>
              <a:t>Zero Stock</a:t>
            </a:r>
          </a:p>
          <a:p>
            <a:pPr lvl="1">
              <a:buFont typeface="Arial" panose="020B0604020202020204" pitchFamily="34" charset="0"/>
              <a:buChar char="•"/>
            </a:pPr>
            <a:r>
              <a:rPr lang="en-GB" sz="2400" i="1" dirty="0"/>
              <a:t>Zero Lead Time (the time taken between an order being placed and delivery)</a:t>
            </a:r>
          </a:p>
          <a:p>
            <a:pPr lvl="1">
              <a:buFont typeface="Arial" panose="020B0604020202020204" pitchFamily="34" charset="0"/>
              <a:buChar char="•"/>
            </a:pPr>
            <a:r>
              <a:rPr lang="en-GB" sz="2400" i="1" dirty="0"/>
              <a:t>Zero Defects</a:t>
            </a:r>
          </a:p>
          <a:p>
            <a:pPr lvl="1">
              <a:buFont typeface="Arial" panose="020B0604020202020204" pitchFamily="34" charset="0"/>
              <a:buChar char="•"/>
            </a:pPr>
            <a:r>
              <a:rPr lang="en-GB" sz="2400" i="1" dirty="0"/>
              <a:t>Zero Breakdowns</a:t>
            </a:r>
          </a:p>
          <a:p>
            <a:pPr lvl="1">
              <a:buFont typeface="Arial" panose="020B0604020202020204" pitchFamily="34" charset="0"/>
              <a:buChar char="•"/>
            </a:pPr>
            <a:r>
              <a:rPr lang="en-GB" sz="2400" i="1" dirty="0"/>
              <a:t>Zero Paperwork</a:t>
            </a:r>
          </a:p>
          <a:p>
            <a:pPr marL="0" indent="0">
              <a:buNone/>
            </a:pPr>
            <a:r>
              <a:rPr lang="en-GB" sz="2400" dirty="0"/>
              <a:t>These ‘Five Zeros’ are almost impossible to achieve but they are targets to aim at.</a:t>
            </a:r>
          </a:p>
          <a:p>
            <a:pPr marL="0" indent="0">
              <a:buNone/>
            </a:pPr>
            <a:r>
              <a:rPr lang="en-GB" sz="2400" dirty="0"/>
              <a:t>Companies will carry a small amount stock, enough for a few days production just in case.</a:t>
            </a:r>
          </a:p>
        </p:txBody>
      </p:sp>
    </p:spTree>
    <p:extLst>
      <p:ext uri="{BB962C8B-B14F-4D97-AF65-F5344CB8AC3E}">
        <p14:creationId xmlns:p14="http://schemas.microsoft.com/office/powerpoint/2010/main" val="37125032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5A15973182C454CBD017EAD4899623C" ma:contentTypeVersion="12" ma:contentTypeDescription="Create a new document." ma:contentTypeScope="" ma:versionID="f1327d3aa13311484d02d8272eb300e5">
  <xsd:schema xmlns:xsd="http://www.w3.org/2001/XMLSchema" xmlns:xs="http://www.w3.org/2001/XMLSchema" xmlns:p="http://schemas.microsoft.com/office/2006/metadata/properties" xmlns:ns2="fb009bb9-7fd2-49f5-811f-13223d662051" xmlns:ns3="e77713bc-0ebc-4063-99a4-8848dbeddd29" targetNamespace="http://schemas.microsoft.com/office/2006/metadata/properties" ma:root="true" ma:fieldsID="db087f24cadde66e68207609201885a3" ns2:_="" ns3:_="">
    <xsd:import namespace="fb009bb9-7fd2-49f5-811f-13223d662051"/>
    <xsd:import namespace="e77713bc-0ebc-4063-99a4-8848dbeddd2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009bb9-7fd2-49f5-811f-13223d6620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77713bc-0ebc-4063-99a4-8848dbeddd2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FCFEBC7-F4D9-42A8-81DE-64B6A0F2FDE4}">
  <ds:schemaRefs>
    <ds:schemaRef ds:uri="http://schemas.microsoft.com/sharepoint/v3/contenttype/forms"/>
  </ds:schemaRefs>
</ds:datastoreItem>
</file>

<file path=customXml/itemProps2.xml><?xml version="1.0" encoding="utf-8"?>
<ds:datastoreItem xmlns:ds="http://schemas.openxmlformats.org/officeDocument/2006/customXml" ds:itemID="{279ABD3C-AA9E-4069-B566-FCDD6C81D397}">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C6C5DA02-C743-4D9E-9367-4D81278C93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009bb9-7fd2-49f5-811f-13223d662051"/>
    <ds:schemaRef ds:uri="e77713bc-0ebc-4063-99a4-8848dbeddd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Integral</Template>
  <TotalTime>251</TotalTime>
  <Words>1006</Words>
  <Application>Microsoft Office PowerPoint</Application>
  <PresentationFormat>On-screen Show (4:3)</PresentationFormat>
  <Paragraphs>136</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Tw Cen MT</vt:lpstr>
      <vt:lpstr>Tw Cen MT Condensed</vt:lpstr>
      <vt:lpstr>Wingdings 3</vt:lpstr>
      <vt:lpstr>Integral</vt:lpstr>
      <vt:lpstr>higher Design &amp; Manufacture</vt:lpstr>
      <vt:lpstr>Learning intentions &amp; success criteria</vt:lpstr>
      <vt:lpstr>Just in time production (JIT)</vt:lpstr>
      <vt:lpstr>JIT</vt:lpstr>
      <vt:lpstr>kanban</vt:lpstr>
      <vt:lpstr>kanban</vt:lpstr>
      <vt:lpstr>kanban</vt:lpstr>
      <vt:lpstr>When does JIT not work?</vt:lpstr>
      <vt:lpstr>Goals of jit</vt:lpstr>
      <vt:lpstr>Past paper question 2007 Q5</vt:lpstr>
      <vt:lpstr>answer</vt:lpstr>
      <vt:lpstr>Planning with Gantt charts</vt:lpstr>
      <vt:lpstr>Planning Gantt charts</vt:lpstr>
      <vt:lpstr>Planning Gantt charts</vt:lpstr>
      <vt:lpstr>PowerPoint Presentation</vt:lpstr>
      <vt:lpstr>Flow charts</vt:lpstr>
      <vt:lpstr>Flow charts</vt:lpstr>
      <vt:lpstr>Flow charts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S3 Design &amp; Manufacture</dc:title>
  <dc:creator>Mr Porter</dc:creator>
  <cp:lastModifiedBy>025SPorter</cp:lastModifiedBy>
  <cp:revision>23</cp:revision>
  <dcterms:created xsi:type="dcterms:W3CDTF">2020-05-18T09:31:07Z</dcterms:created>
  <dcterms:modified xsi:type="dcterms:W3CDTF">2021-10-25T13:57:11Z</dcterms:modified>
</cp:coreProperties>
</file>